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5" r:id="rId3"/>
    <p:sldMasterId id="2147483716" r:id="rId4"/>
    <p:sldMasterId id="214748371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  <p:embeddedFont>
      <p:font typeface="Red Hat Text Medium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Red Hat Display Medium"/>
      <p:regular r:id="rId39"/>
      <p:bold r:id="rId40"/>
      <p:italic r:id="rId41"/>
      <p:boldItalic r:id="rId42"/>
    </p:embeddedFont>
    <p:embeddedFont>
      <p:font typeface="Red Hat Display"/>
      <p:regular r:id="rId43"/>
      <p:bold r:id="rId44"/>
      <p:italic r:id="rId45"/>
      <p:boldItalic r:id="rId46"/>
    </p:embeddedFont>
    <p:embeddedFont>
      <p:font typeface="Red Hat Tex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edHatDisplayMedium-bold.fntdata"/><Relationship Id="rId42" Type="http://schemas.openxmlformats.org/officeDocument/2006/relationships/font" Target="fonts/RedHatDisplayMedium-boldItalic.fntdata"/><Relationship Id="rId41" Type="http://schemas.openxmlformats.org/officeDocument/2006/relationships/font" Target="fonts/RedHatDisplayMedium-italic.fntdata"/><Relationship Id="rId44" Type="http://schemas.openxmlformats.org/officeDocument/2006/relationships/font" Target="fonts/RedHatDisplay-bold.fntdata"/><Relationship Id="rId43" Type="http://schemas.openxmlformats.org/officeDocument/2006/relationships/font" Target="fonts/RedHatDisplay-regular.fntdata"/><Relationship Id="rId46" Type="http://schemas.openxmlformats.org/officeDocument/2006/relationships/font" Target="fonts/RedHatDisplay-boldItalic.fntdata"/><Relationship Id="rId45" Type="http://schemas.openxmlformats.org/officeDocument/2006/relationships/font" Target="fonts/RedHatDisplay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RedHatText-bold.fntdata"/><Relationship Id="rId47" Type="http://schemas.openxmlformats.org/officeDocument/2006/relationships/font" Target="fonts/RedHatText-regular.fntdata"/><Relationship Id="rId49" Type="http://schemas.openxmlformats.org/officeDocument/2006/relationships/font" Target="fonts/RedHatText-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edHatTextMedium-regular.fntdata"/><Relationship Id="rId30" Type="http://schemas.openxmlformats.org/officeDocument/2006/relationships/font" Target="fonts/ProximaNova-boldItalic.fntdata"/><Relationship Id="rId33" Type="http://schemas.openxmlformats.org/officeDocument/2006/relationships/font" Target="fonts/RedHatTextMedium-italic.fntdata"/><Relationship Id="rId32" Type="http://schemas.openxmlformats.org/officeDocument/2006/relationships/font" Target="fonts/RedHatTextMedium-bold.fntdata"/><Relationship Id="rId35" Type="http://schemas.openxmlformats.org/officeDocument/2006/relationships/font" Target="fonts/Roboto-regular.fntdata"/><Relationship Id="rId34" Type="http://schemas.openxmlformats.org/officeDocument/2006/relationships/font" Target="fonts/RedHatTextMedium-boldItalic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RedHatDisplayMedium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29" Type="http://schemas.openxmlformats.org/officeDocument/2006/relationships/font" Target="fonts/ProximaNova-italic.fntdata"/><Relationship Id="rId50" Type="http://schemas.openxmlformats.org/officeDocument/2006/relationships/font" Target="fonts/RedHatTex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eedb5e538b_0_3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eedb5e538b_0_3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6cf8c1fa2a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26cf8c1fa2a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6cf8c1fa2a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6cf8c1fa2a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ed377437b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2ed377437b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6cf8c1fa2a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26cf8c1fa2a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ed377437b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2ed377437b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2edcc9acb6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2edcc9acb6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6cf8c1fa2a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26cf8c1fa2a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6cf8c1fa2a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26cf8c1fa2a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26cf8c1fa2a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26cf8c1fa2a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26cf8c1fa2a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26cf8c1fa2a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6cf8c1fa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6cf8c1fa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eedb5e538b_0_3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eedb5e538b_0_3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ed377437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2ed377437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eedb5e538b_0_7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eedb5e538b_0_7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eedb5e538b_0_9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eedb5e538b_0_9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ed31a68e6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ed31a68e6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6cf8c1fa2a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6cf8c1fa2a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26cf8c1fa2a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26cf8c1fa2a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6cf8c1fa2a_0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26cf8c1fa2a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Relationship Id="rId6" Type="http://schemas.openxmlformats.org/officeDocument/2006/relationships/image" Target="../media/image12.png"/><Relationship Id="rId7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2" type="subTitle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3" type="subTitle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4" type="subTitle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5" type="subTitle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6" type="subTitle"/>
          </p:nvPr>
        </p:nvSpPr>
        <p:spPr>
          <a:xfrm>
            <a:off x="826650" y="2616319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7" type="subTitle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8" type="subTitle"/>
          </p:nvPr>
        </p:nvSpPr>
        <p:spPr>
          <a:xfrm>
            <a:off x="4630950" y="2616319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9" type="subTitle"/>
          </p:nvPr>
        </p:nvSpPr>
        <p:spPr>
          <a:xfrm>
            <a:off x="826650" y="2942569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3" type="subTitle"/>
          </p:nvPr>
        </p:nvSpPr>
        <p:spPr>
          <a:xfrm>
            <a:off x="826650" y="3233513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4" type="subTitle"/>
          </p:nvPr>
        </p:nvSpPr>
        <p:spPr>
          <a:xfrm>
            <a:off x="4630950" y="2942569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5" type="subTitle"/>
          </p:nvPr>
        </p:nvSpPr>
        <p:spPr>
          <a:xfrm>
            <a:off x="4630950" y="3233513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idx="16" type="subTitle"/>
          </p:nvPr>
        </p:nvSpPr>
        <p:spPr>
          <a:xfrm>
            <a:off x="826650" y="3559763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6" name="Google Shape;26;p2"/>
          <p:cNvSpPr txBox="1"/>
          <p:nvPr>
            <p:ph idx="17" type="subTitle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7" name="Google Shape;27;p2"/>
          <p:cNvSpPr txBox="1"/>
          <p:nvPr>
            <p:ph idx="18" type="subTitle"/>
          </p:nvPr>
        </p:nvSpPr>
        <p:spPr>
          <a:xfrm>
            <a:off x="4630950" y="3559763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8" name="Google Shape;28;p2"/>
          <p:cNvSpPr txBox="1"/>
          <p:nvPr>
            <p:ph idx="19" type="subTitle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9" name="Google Shape;29;p2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0" name="Google Shape;30;p2"/>
          <p:cNvSpPr txBox="1"/>
          <p:nvPr>
            <p:ph idx="20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top, graphic bottom">
  <p:cSld name="CUSTOM_3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>
            <a:off x="826650" y="1554319"/>
            <a:ext cx="7490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48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86" name="Google Shape;86;p11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7" name="Google Shape;87;p11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top, text bottom">
  <p:cSld name="CUSTOM_3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2"/>
          <p:cNvSpPr txBox="1"/>
          <p:nvPr>
            <p:ph idx="1" type="body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48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1" name="Google Shape;91;p12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top, logos bottom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826650" y="1512056"/>
            <a:ext cx="7490700" cy="8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48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6" name="Google Shape;96;p13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s top, text bottom">
  <p:cSld name="CUSTOM_3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826650" y="3738063"/>
            <a:ext cx="7490700" cy="7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48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ctr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ctr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ctr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, logos right">
  <p:cSld name="CUSTOM_3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826700" y="1625925"/>
            <a:ext cx="3585000" cy="25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s left, text right">
  <p:cSld name="CUSTOM_3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file left, text right">
  <p:cSld name="CUSTOM_3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4934725" y="2048925"/>
            <a:ext cx="3382500" cy="19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" name="Google Shape;116;p17"/>
          <p:cNvSpPr txBox="1"/>
          <p:nvPr>
            <p:ph idx="2" type="subTitle"/>
          </p:nvPr>
        </p:nvSpPr>
        <p:spPr>
          <a:xfrm>
            <a:off x="4943325" y="1834500"/>
            <a:ext cx="3382500" cy="3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7" name="Google Shape;117;p17"/>
          <p:cNvSpPr txBox="1"/>
          <p:nvPr>
            <p:ph idx="3" type="subTitle"/>
          </p:nvPr>
        </p:nvSpPr>
        <p:spPr>
          <a:xfrm>
            <a:off x="826650" y="2625314"/>
            <a:ext cx="3112800" cy="1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18" name="Google Shape;118;p17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9" name="Google Shape;119;p17"/>
          <p:cNvSpPr txBox="1"/>
          <p:nvPr>
            <p:ph idx="4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2" name="Google Shape;122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title">
  <p:cSld name="TITLE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idx="1" type="subTitle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4" name="Google Shape;134;p21"/>
          <p:cNvSpPr txBox="1"/>
          <p:nvPr>
            <p:ph idx="2" type="subTitle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3" type="subTitle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idx="4" type="subTitle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7" name="Google Shape;137;p21"/>
          <p:cNvSpPr txBox="1"/>
          <p:nvPr>
            <p:ph idx="5" type="subTitle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8" name="Google Shape;138;p21"/>
          <p:cNvSpPr txBox="1"/>
          <p:nvPr>
            <p:ph idx="6" type="subTitle"/>
          </p:nvPr>
        </p:nvSpPr>
        <p:spPr>
          <a:xfrm>
            <a:off x="826650" y="2616319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9" name="Google Shape;139;p21"/>
          <p:cNvSpPr txBox="1"/>
          <p:nvPr>
            <p:ph idx="7" type="subTitle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0" name="Google Shape;140;p21"/>
          <p:cNvSpPr txBox="1"/>
          <p:nvPr>
            <p:ph idx="8" type="subTitle"/>
          </p:nvPr>
        </p:nvSpPr>
        <p:spPr>
          <a:xfrm>
            <a:off x="4630950" y="2616319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idx="9" type="subTitle"/>
          </p:nvPr>
        </p:nvSpPr>
        <p:spPr>
          <a:xfrm>
            <a:off x="826650" y="2942569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2" name="Google Shape;142;p21"/>
          <p:cNvSpPr txBox="1"/>
          <p:nvPr>
            <p:ph idx="13" type="subTitle"/>
          </p:nvPr>
        </p:nvSpPr>
        <p:spPr>
          <a:xfrm>
            <a:off x="826650" y="3233513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4" type="subTitle"/>
          </p:nvPr>
        </p:nvSpPr>
        <p:spPr>
          <a:xfrm>
            <a:off x="4630950" y="2942569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15" type="subTitle"/>
          </p:nvPr>
        </p:nvSpPr>
        <p:spPr>
          <a:xfrm>
            <a:off x="4630950" y="3233513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16" type="subTitle"/>
          </p:nvPr>
        </p:nvSpPr>
        <p:spPr>
          <a:xfrm>
            <a:off x="826650" y="3559763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6" name="Google Shape;146;p21"/>
          <p:cNvSpPr txBox="1"/>
          <p:nvPr>
            <p:ph idx="17" type="subTitle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idx="18" type="subTitle"/>
          </p:nvPr>
        </p:nvSpPr>
        <p:spPr>
          <a:xfrm>
            <a:off x="4630950" y="3559763"/>
            <a:ext cx="3753900" cy="2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8" name="Google Shape;148;p21"/>
          <p:cNvSpPr txBox="1"/>
          <p:nvPr>
            <p:ph idx="19" type="subTitle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type="title"/>
          </p:nvPr>
        </p:nvSpPr>
        <p:spPr>
          <a:xfrm>
            <a:off x="826650" y="76200"/>
            <a:ext cx="7490700" cy="7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0" name="Google Shape;150;p21"/>
          <p:cNvSpPr txBox="1"/>
          <p:nvPr/>
        </p:nvSpPr>
        <p:spPr>
          <a:xfrm>
            <a:off x="442350" y="4826194"/>
            <a:ext cx="7653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Red Hat</a:t>
            </a:r>
            <a:endParaRPr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21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only">
  <p:cSld name="CUSTOM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/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only">
  <p:cSld name="CUSTOM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826650" y="2040150"/>
            <a:ext cx="74907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442350" y="4826194"/>
            <a:ext cx="7653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Red Hat</a:t>
            </a:r>
            <a:endParaRPr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- blank">
  <p:cSld name="CUSTOM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000">
                <a:solidFill>
                  <a:srgbClr val="66666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000">
                <a:solidFill>
                  <a:srgbClr val="66666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000">
                <a:solidFill>
                  <a:srgbClr val="66666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000">
                <a:solidFill>
                  <a:srgbClr val="66666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000">
                <a:solidFill>
                  <a:srgbClr val="66666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000">
                <a:solidFill>
                  <a:srgbClr val="66666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000">
                <a:solidFill>
                  <a:srgbClr val="66666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000">
                <a:solidFill>
                  <a:srgbClr val="66666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442350" y="4826194"/>
            <a:ext cx="7653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Red Hat</a:t>
            </a:r>
            <a:endParaRPr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- blank">
  <p:cSld name="CUSTOM_1_2_1_2">
    <p:bg>
      <p:bgPr>
        <a:solidFill>
          <a:srgbClr val="02414D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442350" y="4826194"/>
            <a:ext cx="7653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Red Hat</a:t>
            </a:r>
            <a:endParaRPr sz="60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- title only">
  <p:cSld name="CUSTOM_1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826650" y="76200"/>
            <a:ext cx="74907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442350" y="4826194"/>
            <a:ext cx="7653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Red Hat</a:t>
            </a:r>
            <a:endParaRPr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- title only">
  <p:cSld name="CUSTOM_1_2_1">
    <p:bg>
      <p:bgPr>
        <a:solidFill>
          <a:srgbClr val="02414D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826650" y="76200"/>
            <a:ext cx="74907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8" name="Google Shape;168;p26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EFEFE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26"/>
          <p:cNvSpPr txBox="1"/>
          <p:nvPr/>
        </p:nvSpPr>
        <p:spPr>
          <a:xfrm>
            <a:off x="442350" y="4826194"/>
            <a:ext cx="7653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Red Hat</a:t>
            </a:r>
            <a:endParaRPr sz="60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- text only">
  <p:cSld name="CUSTOM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826700" y="928200"/>
            <a:ext cx="7490700" cy="3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2" name="Google Shape;172;p27"/>
          <p:cNvSpPr txBox="1"/>
          <p:nvPr>
            <p:ph type="title"/>
          </p:nvPr>
        </p:nvSpPr>
        <p:spPr>
          <a:xfrm>
            <a:off x="826650" y="0"/>
            <a:ext cx="74907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442350" y="4826194"/>
            <a:ext cx="7653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Red Hat</a:t>
            </a:r>
            <a:endParaRPr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- text only">
  <p:cSld name="CUSTOM_1_2_1_1">
    <p:bg>
      <p:bgPr>
        <a:solidFill>
          <a:srgbClr val="02414D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826650" y="76200"/>
            <a:ext cx="74907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826700" y="928200"/>
            <a:ext cx="7490700" cy="34950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●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○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■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●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○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■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●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○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■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8" name="Google Shape;178;p28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8"/>
          <p:cNvSpPr txBox="1"/>
          <p:nvPr/>
        </p:nvSpPr>
        <p:spPr>
          <a:xfrm>
            <a:off x="442350" y="4826194"/>
            <a:ext cx="7653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Red Hat</a:t>
            </a:r>
            <a:endParaRPr sz="60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- text only - subtitle">
  <p:cSld name="CUSTOM_1_3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826700" y="1046325"/>
            <a:ext cx="7490700" cy="33768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2" name="Google Shape;182;p29"/>
          <p:cNvSpPr txBox="1"/>
          <p:nvPr>
            <p:ph type="title"/>
          </p:nvPr>
        </p:nvSpPr>
        <p:spPr>
          <a:xfrm>
            <a:off x="826650" y="0"/>
            <a:ext cx="74907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3" name="Google Shape;183;p29"/>
          <p:cNvSpPr txBox="1"/>
          <p:nvPr>
            <p:ph idx="2" type="subTitle"/>
          </p:nvPr>
        </p:nvSpPr>
        <p:spPr>
          <a:xfrm>
            <a:off x="826650" y="775800"/>
            <a:ext cx="7490700" cy="2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85" name="Google Shape;185;p29"/>
          <p:cNvSpPr txBox="1"/>
          <p:nvPr/>
        </p:nvSpPr>
        <p:spPr>
          <a:xfrm>
            <a:off x="442350" y="4826194"/>
            <a:ext cx="7653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Red Hat</a:t>
            </a:r>
            <a:endParaRPr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- text only - subtitle">
  <p:cSld name="CUSTOM_1_3_1">
    <p:bg>
      <p:bgPr>
        <a:solidFill>
          <a:srgbClr val="02414D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826700" y="1046325"/>
            <a:ext cx="7490700" cy="33768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●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○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■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●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○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■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●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○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Proxima Nova"/>
              <a:buChar char="■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8" name="Google Shape;188;p30"/>
          <p:cNvSpPr txBox="1"/>
          <p:nvPr>
            <p:ph type="title"/>
          </p:nvPr>
        </p:nvSpPr>
        <p:spPr>
          <a:xfrm>
            <a:off x="826650" y="0"/>
            <a:ext cx="74907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"/>
              <a:buNone/>
              <a:defRPr b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9" name="Google Shape;189;p30"/>
          <p:cNvSpPr txBox="1"/>
          <p:nvPr>
            <p:ph idx="2" type="subTitle"/>
          </p:nvPr>
        </p:nvSpPr>
        <p:spPr>
          <a:xfrm>
            <a:off x="826650" y="775800"/>
            <a:ext cx="7490700" cy="2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0" name="Google Shape;190;p30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0"/>
          <p:cNvSpPr txBox="1"/>
          <p:nvPr/>
        </p:nvSpPr>
        <p:spPr>
          <a:xfrm>
            <a:off x="442350" y="4826194"/>
            <a:ext cx="765300" cy="2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rPr>
              <a:t>Red Hat</a:t>
            </a:r>
            <a:endParaRPr sz="600">
              <a:solidFill>
                <a:srgbClr val="EFEFE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body">
  <p:cSld name="CUSTOM_4_17_2">
    <p:bg>
      <p:bgPr>
        <a:solidFill>
          <a:srgbClr val="353535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" name="Google Shape;193;p3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3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31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6" name="Google Shape;196;p31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97" name="Google Shape;197;p31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198" name="Google Shape;198;p31"/>
          <p:cNvSpPr txBox="1"/>
          <p:nvPr>
            <p:ph idx="3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199" name="Google Shape;19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CUSTOM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idx="1" type="body"/>
          </p:nvPr>
        </p:nvSpPr>
        <p:spPr>
          <a:xfrm>
            <a:off x="826700" y="1244925"/>
            <a:ext cx="7490700" cy="33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Title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idx="1" type="subTitle"/>
          </p:nvPr>
        </p:nvSpPr>
        <p:spPr>
          <a:xfrm>
            <a:off x="1562794" y="2641369"/>
            <a:ext cx="56499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ed Hat Display"/>
              <a:buNone/>
              <a:defRPr sz="2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8" name="Google Shape;208;p33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33"/>
          <p:cNvSpPr txBox="1"/>
          <p:nvPr>
            <p:ph idx="2" type="subTitle"/>
          </p:nvPr>
        </p:nvSpPr>
        <p:spPr>
          <a:xfrm>
            <a:off x="1562794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10" name="Google Shape;210;p33"/>
          <p:cNvSpPr txBox="1"/>
          <p:nvPr>
            <p:ph idx="3" type="subTitle"/>
          </p:nvPr>
        </p:nvSpPr>
        <p:spPr>
          <a:xfrm>
            <a:off x="3353888" y="3454125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 Medium"/>
              <a:buNone/>
              <a:defRPr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 Medium"/>
              <a:buNone/>
              <a:defRPr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211" name="Google Shape;211;p3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33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5" y="4650232"/>
            <a:ext cx="1185206" cy="278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idx="1" type="subTitle"/>
          </p:nvPr>
        </p:nvSpPr>
        <p:spPr>
          <a:xfrm>
            <a:off x="1562794" y="2256319"/>
            <a:ext cx="3109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ed Hat Display"/>
              <a:buNone/>
              <a:defRPr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217" name="Google Shape;217;p34"/>
          <p:cNvSpPr txBox="1"/>
          <p:nvPr>
            <p:ph type="title"/>
          </p:nvPr>
        </p:nvSpPr>
        <p:spPr>
          <a:xfrm>
            <a:off x="1562906" y="426469"/>
            <a:ext cx="3678900" cy="148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34"/>
          <p:cNvSpPr txBox="1"/>
          <p:nvPr/>
        </p:nvSpPr>
        <p:spPr>
          <a:xfrm>
            <a:off x="5970354" y="1499869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9" name="Google Shape;219;p34"/>
          <p:cNvSpPr txBox="1"/>
          <p:nvPr/>
        </p:nvSpPr>
        <p:spPr>
          <a:xfrm>
            <a:off x="5970354" y="2018756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20" name="Google Shape;220;p34"/>
          <p:cNvSpPr txBox="1"/>
          <p:nvPr/>
        </p:nvSpPr>
        <p:spPr>
          <a:xfrm>
            <a:off x="5970354" y="2537644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facebook.com/redhatinc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21" name="Google Shape;221;p34"/>
          <p:cNvSpPr txBox="1"/>
          <p:nvPr/>
        </p:nvSpPr>
        <p:spPr>
          <a:xfrm>
            <a:off x="5970354" y="3056531"/>
            <a:ext cx="2245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11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222" name="Google Shape;222;p34"/>
          <p:cNvCxnSpPr/>
          <p:nvPr/>
        </p:nvCxnSpPr>
        <p:spPr>
          <a:xfrm rot="10800000">
            <a:off x="335831" y="-37"/>
            <a:ext cx="0" cy="17121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34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5" y="4650232"/>
            <a:ext cx="1185206" cy="278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7004" y="2602687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7004" y="2083780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57006" y="1564875"/>
            <a:ext cx="211969" cy="21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57004" y="3121593"/>
            <a:ext cx="211969" cy="211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135" y="4650232"/>
            <a:ext cx="1185206" cy="2788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3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35"/>
          <p:cNvSpPr txBox="1"/>
          <p:nvPr>
            <p:ph idx="1" type="subTitle"/>
          </p:nvPr>
        </p:nvSpPr>
        <p:spPr>
          <a:xfrm>
            <a:off x="4245394" y="2978738"/>
            <a:ext cx="3334800" cy="68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None/>
              <a:defRPr sz="14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6" name="Google Shape;236;p35"/>
          <p:cNvSpPr txBox="1"/>
          <p:nvPr>
            <p:ph type="title"/>
          </p:nvPr>
        </p:nvSpPr>
        <p:spPr>
          <a:xfrm>
            <a:off x="4245394" y="1281774"/>
            <a:ext cx="4302300" cy="1588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37" name="Google Shape;237;p35"/>
          <p:cNvSpPr txBox="1"/>
          <p:nvPr>
            <p:ph idx="2" type="subTitle"/>
          </p:nvPr>
        </p:nvSpPr>
        <p:spPr>
          <a:xfrm>
            <a:off x="4245394" y="3988706"/>
            <a:ext cx="15303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ed Hat Display Medium"/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3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39" name="Google Shape;239;p3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closing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1" name="Google Shape;241;p3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36"/>
          <p:cNvSpPr txBox="1"/>
          <p:nvPr>
            <p:ph type="title"/>
          </p:nvPr>
        </p:nvSpPr>
        <p:spPr>
          <a:xfrm>
            <a:off x="4245394" y="426470"/>
            <a:ext cx="4302300" cy="14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3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243" name="Google Shape;243;p36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44" name="Google Shape;244;p36"/>
          <p:cNvSpPr txBox="1"/>
          <p:nvPr>
            <p:ph idx="2" type="subTitle"/>
          </p:nvPr>
        </p:nvSpPr>
        <p:spPr>
          <a:xfrm>
            <a:off x="4245394" y="2064300"/>
            <a:ext cx="3334800" cy="11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ed Hat Display"/>
              <a:buNone/>
              <a:defRPr sz="11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5" name="Google Shape;245;p36"/>
          <p:cNvSpPr txBox="1"/>
          <p:nvPr/>
        </p:nvSpPr>
        <p:spPr>
          <a:xfrm>
            <a:off x="4427587" y="3501900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linkedin.com/company/red-hat</a:t>
            </a:r>
            <a:endParaRPr sz="9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46" name="Google Shape;246;p36"/>
          <p:cNvSpPr txBox="1"/>
          <p:nvPr/>
        </p:nvSpPr>
        <p:spPr>
          <a:xfrm>
            <a:off x="4427588" y="3880725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youtube.com/user/RedHatVideos</a:t>
            </a:r>
            <a:endParaRPr sz="9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47" name="Google Shape;247;p36"/>
          <p:cNvSpPr txBox="1"/>
          <p:nvPr/>
        </p:nvSpPr>
        <p:spPr>
          <a:xfrm>
            <a:off x="6611644" y="3501900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 sz="9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48" name="Google Shape;248;p36"/>
          <p:cNvSpPr txBox="1"/>
          <p:nvPr/>
        </p:nvSpPr>
        <p:spPr>
          <a:xfrm>
            <a:off x="6611644" y="3880725"/>
            <a:ext cx="1920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twitter.com/RedHat</a:t>
            </a:r>
            <a:endParaRPr sz="9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49" name="Google Shape;249;p36"/>
          <p:cNvPicPr preferRelativeResize="0"/>
          <p:nvPr/>
        </p:nvPicPr>
        <p:blipFill rotWithShape="1">
          <a:blip r:embed="rId3">
            <a:alphaModFix/>
          </a:blip>
          <a:srcRect b="0" l="2507" r="2498" t="0"/>
          <a:stretch/>
        </p:blipFill>
        <p:spPr>
          <a:xfrm>
            <a:off x="6439844" y="3880729"/>
            <a:ext cx="171806" cy="18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6439844" y="3501904"/>
            <a:ext cx="171806" cy="18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 rotWithShape="1">
          <a:blip r:embed="rId5">
            <a:alphaModFix/>
          </a:blip>
          <a:srcRect b="0" l="2507" r="2498" t="0"/>
          <a:stretch/>
        </p:blipFill>
        <p:spPr>
          <a:xfrm>
            <a:off x="4245400" y="3880729"/>
            <a:ext cx="171806" cy="18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4245400" y="3501904"/>
            <a:ext cx="171806" cy="18086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36"/>
          <p:cNvSpPr/>
          <p:nvPr/>
        </p:nvSpPr>
        <p:spPr>
          <a:xfrm>
            <a:off x="7212881" y="4409156"/>
            <a:ext cx="1931100" cy="7344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0135" y="4650232"/>
            <a:ext cx="1185206" cy="278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A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335831" y="813421"/>
            <a:ext cx="5118900" cy="1578900"/>
          </a:xfrm>
          <a:prstGeom prst="rect">
            <a:avLst/>
          </a:prstGeom>
        </p:spPr>
        <p:txBody>
          <a:bodyPr anchorCtr="0" anchor="t" bIns="68575" lIns="329175" spcFirstLastPara="1" rIns="68575" wrap="square" tIns="68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258" name="Google Shape;258;p3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3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3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61" name="Google Shape;261;p37"/>
          <p:cNvSpPr txBox="1"/>
          <p:nvPr>
            <p:ph idx="2" type="subTitle"/>
          </p:nvPr>
        </p:nvSpPr>
        <p:spPr>
          <a:xfrm>
            <a:off x="6938588" y="1307790"/>
            <a:ext cx="1593300" cy="24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call out A">
  <p:cSld name="CUSTOM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3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3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3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268" name="Google Shape;2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8"/>
          <p:cNvSpPr txBox="1"/>
          <p:nvPr>
            <p:ph idx="2" type="subTitle"/>
          </p:nvPr>
        </p:nvSpPr>
        <p:spPr>
          <a:xfrm>
            <a:off x="6938588" y="1679691"/>
            <a:ext cx="1593300" cy="236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0" name="Google Shape;270;p38"/>
          <p:cNvSpPr txBox="1"/>
          <p:nvPr>
            <p:ph idx="3" type="subTitle"/>
          </p:nvPr>
        </p:nvSpPr>
        <p:spPr>
          <a:xfrm>
            <a:off x="6938588" y="1265269"/>
            <a:ext cx="1593300" cy="266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ed Hat Display Medium"/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1" name="Google Shape;271;p3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2 divider D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274" name="Google Shape;274;p3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39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76" name="Google Shape;276;p39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39"/>
          <p:cNvSpPr txBox="1"/>
          <p:nvPr>
            <p:ph idx="12" type="sldNum"/>
          </p:nvPr>
        </p:nvSpPr>
        <p:spPr>
          <a:xfrm>
            <a:off x="175781" y="47414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8" name="Google Shape;2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1 divider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1557019" y="1412438"/>
            <a:ext cx="5994000" cy="230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81" name="Google Shape;281;p4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40"/>
          <p:cNvCxnSpPr/>
          <p:nvPr/>
        </p:nvCxnSpPr>
        <p:spPr>
          <a:xfrm>
            <a:off x="1557019" y="1240275"/>
            <a:ext cx="10431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4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4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85" name="Google Shape;285;p4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40"/>
          <p:cNvSpPr txBox="1"/>
          <p:nvPr>
            <p:ph idx="2" type="sldNum"/>
          </p:nvPr>
        </p:nvSpPr>
        <p:spPr>
          <a:xfrm>
            <a:off x="175781" y="47414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7" name="Google Shape;2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me 3 divider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4255575" y="1224713"/>
            <a:ext cx="3777900" cy="29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90" name="Google Shape;290;p4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41"/>
          <p:cNvSpPr txBox="1"/>
          <p:nvPr>
            <p:ph idx="1" type="subTitle"/>
          </p:nvPr>
        </p:nvSpPr>
        <p:spPr>
          <a:xfrm rot="5400000">
            <a:off x="-1603762" y="1603800"/>
            <a:ext cx="3861600" cy="654000"/>
          </a:xfrm>
          <a:prstGeom prst="rect">
            <a:avLst/>
          </a:prstGeom>
        </p:spPr>
        <p:txBody>
          <a:bodyPr anchorCtr="0" anchor="ctr" bIns="68575" lIns="377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292" name="Google Shape;2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">
  <p:cSld name="CUSTOM_4">
    <p:bg>
      <p:bgPr>
        <a:solidFill>
          <a:srgbClr val="353535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96" name="Google Shape;296;p4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4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42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9" name="Google Shape;299;p42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0" name="Google Shape;300;p42"/>
          <p:cNvSpPr txBox="1"/>
          <p:nvPr>
            <p:ph idx="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01" name="Google Shape;30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, graphic right">
  <p:cSld name="CUSTOM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826700" y="1625925"/>
            <a:ext cx="35850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hevrons">
  <p:cSld name="CUSTOM_4_20">
    <p:bg>
      <p:bgPr>
        <a:solidFill>
          <a:srgbClr val="353535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305" name="Google Shape;305;p4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4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43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8" name="Google Shape;308;p43"/>
          <p:cNvSpPr/>
          <p:nvPr/>
        </p:nvSpPr>
        <p:spPr>
          <a:xfrm>
            <a:off x="2926125" y="1855228"/>
            <a:ext cx="3291900" cy="2026800"/>
          </a:xfrm>
          <a:prstGeom prst="chevron">
            <a:avLst>
              <a:gd fmla="val 27319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3"/>
          <p:cNvSpPr/>
          <p:nvPr/>
        </p:nvSpPr>
        <p:spPr>
          <a:xfrm>
            <a:off x="5852250" y="1855238"/>
            <a:ext cx="3291900" cy="2026800"/>
          </a:xfrm>
          <a:prstGeom prst="chevron">
            <a:avLst>
              <a:gd fmla="val 27319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10" name="Google Shape;310;p43"/>
          <p:cNvSpPr/>
          <p:nvPr/>
        </p:nvSpPr>
        <p:spPr>
          <a:xfrm>
            <a:off x="0" y="1855238"/>
            <a:ext cx="3291900" cy="2026800"/>
          </a:xfrm>
          <a:prstGeom prst="chevron">
            <a:avLst>
              <a:gd fmla="val 27319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11" name="Google Shape;311;p43"/>
          <p:cNvSpPr/>
          <p:nvPr/>
        </p:nvSpPr>
        <p:spPr>
          <a:xfrm>
            <a:off x="0" y="1855228"/>
            <a:ext cx="840300" cy="20268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3"/>
          <p:cNvSpPr/>
          <p:nvPr/>
        </p:nvSpPr>
        <p:spPr>
          <a:xfrm>
            <a:off x="8303625" y="1855228"/>
            <a:ext cx="840300" cy="20268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3"/>
          <p:cNvSpPr txBox="1"/>
          <p:nvPr>
            <p:ph idx="3" type="subTitle"/>
          </p:nvPr>
        </p:nvSpPr>
        <p:spPr>
          <a:xfrm>
            <a:off x="2926125" y="1855238"/>
            <a:ext cx="3291900" cy="2026800"/>
          </a:xfrm>
          <a:prstGeom prst="rect">
            <a:avLst/>
          </a:prstGeom>
        </p:spPr>
        <p:txBody>
          <a:bodyPr anchorCtr="0" anchor="ctr" bIns="0" lIns="822950" spcFirstLastPara="1" rIns="342900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4" name="Google Shape;314;p43"/>
          <p:cNvSpPr txBox="1"/>
          <p:nvPr>
            <p:ph idx="4" type="subTitle"/>
          </p:nvPr>
        </p:nvSpPr>
        <p:spPr>
          <a:xfrm>
            <a:off x="0" y="1855238"/>
            <a:ext cx="3291900" cy="2026800"/>
          </a:xfrm>
          <a:prstGeom prst="rect">
            <a:avLst/>
          </a:prstGeom>
        </p:spPr>
        <p:txBody>
          <a:bodyPr anchorCtr="0" anchor="ctr" bIns="0" lIns="651500" spcFirstLastPara="1" rIns="548625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5" name="Google Shape;315;p43"/>
          <p:cNvSpPr txBox="1"/>
          <p:nvPr>
            <p:ph idx="5" type="subTitle"/>
          </p:nvPr>
        </p:nvSpPr>
        <p:spPr>
          <a:xfrm>
            <a:off x="5852250" y="1855238"/>
            <a:ext cx="3291900" cy="2026800"/>
          </a:xfrm>
          <a:prstGeom prst="rect">
            <a:avLst/>
          </a:prstGeom>
        </p:spPr>
        <p:txBody>
          <a:bodyPr anchorCtr="0" anchor="ctr" bIns="0" lIns="822950" spcFirstLastPara="1" rIns="342900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6" name="Google Shape;316;p43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17" name="Google Shape;317;p43"/>
          <p:cNvSpPr txBox="1"/>
          <p:nvPr>
            <p:ph idx="6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18" name="Google Shape;318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chevrons">
  <p:cSld name="CUSTOM_4_20_1">
    <p:bg>
      <p:bgPr>
        <a:solidFill>
          <a:srgbClr val="353535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/>
          <p:nvPr/>
        </p:nvSpPr>
        <p:spPr>
          <a:xfrm>
            <a:off x="0" y="1855238"/>
            <a:ext cx="4746300" cy="2026800"/>
          </a:xfrm>
          <a:prstGeom prst="chevron">
            <a:avLst>
              <a:gd fmla="val 27319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322" name="Google Shape;322;p4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4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44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5" name="Google Shape;325;p44"/>
          <p:cNvSpPr/>
          <p:nvPr/>
        </p:nvSpPr>
        <p:spPr>
          <a:xfrm>
            <a:off x="0" y="1855228"/>
            <a:ext cx="840300" cy="20268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4"/>
          <p:cNvSpPr/>
          <p:nvPr/>
        </p:nvSpPr>
        <p:spPr>
          <a:xfrm>
            <a:off x="8303625" y="1855228"/>
            <a:ext cx="840300" cy="20268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4"/>
          <p:cNvSpPr/>
          <p:nvPr/>
        </p:nvSpPr>
        <p:spPr>
          <a:xfrm>
            <a:off x="4397850" y="1855238"/>
            <a:ext cx="4746300" cy="2026800"/>
          </a:xfrm>
          <a:prstGeom prst="chevron">
            <a:avLst>
              <a:gd fmla="val 27319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8" name="Google Shape;328;p44"/>
          <p:cNvSpPr txBox="1"/>
          <p:nvPr>
            <p:ph idx="2" type="subTitle"/>
          </p:nvPr>
        </p:nvSpPr>
        <p:spPr>
          <a:xfrm>
            <a:off x="0" y="1855238"/>
            <a:ext cx="4746300" cy="2026800"/>
          </a:xfrm>
          <a:prstGeom prst="rect">
            <a:avLst/>
          </a:prstGeom>
        </p:spPr>
        <p:txBody>
          <a:bodyPr anchorCtr="0" anchor="ctr" bIns="0" lIns="651500" spcFirstLastPara="1" rIns="685800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29" name="Google Shape;329;p44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30" name="Google Shape;330;p44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31" name="Google Shape;331;p44"/>
          <p:cNvSpPr txBox="1"/>
          <p:nvPr>
            <p:ph idx="4" type="subTitle"/>
          </p:nvPr>
        </p:nvSpPr>
        <p:spPr>
          <a:xfrm>
            <a:off x="4974750" y="1855238"/>
            <a:ext cx="4746300" cy="2026800"/>
          </a:xfrm>
          <a:prstGeom prst="rect">
            <a:avLst/>
          </a:prstGeom>
        </p:spPr>
        <p:txBody>
          <a:bodyPr anchorCtr="0" anchor="ctr" bIns="0" lIns="651500" spcFirstLastPara="1" rIns="685800" wrap="square" tIns="68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32" name="Google Shape;332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44"/>
          <p:cNvSpPr txBox="1"/>
          <p:nvPr>
            <p:ph idx="5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ircles">
  <p:cSld name="CUSTOM_4_19">
    <p:bg>
      <p:bgPr>
        <a:solidFill>
          <a:srgbClr val="353535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6" name="Google Shape;336;p4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4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45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39" name="Google Shape;339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07644" y="1722319"/>
            <a:ext cx="6528711" cy="243543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5"/>
          <p:cNvSpPr txBox="1"/>
          <p:nvPr>
            <p:ph idx="2" type="subTitle"/>
          </p:nvPr>
        </p:nvSpPr>
        <p:spPr>
          <a:xfrm>
            <a:off x="1696780" y="2223771"/>
            <a:ext cx="1636200" cy="14325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1" name="Google Shape;341;p45"/>
          <p:cNvSpPr txBox="1"/>
          <p:nvPr>
            <p:ph idx="3" type="subTitle"/>
          </p:nvPr>
        </p:nvSpPr>
        <p:spPr>
          <a:xfrm>
            <a:off x="3753949" y="2223767"/>
            <a:ext cx="1636200" cy="14325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2" name="Google Shape;342;p45"/>
          <p:cNvSpPr txBox="1"/>
          <p:nvPr>
            <p:ph idx="4" type="subTitle"/>
          </p:nvPr>
        </p:nvSpPr>
        <p:spPr>
          <a:xfrm>
            <a:off x="5811118" y="2223767"/>
            <a:ext cx="1636200" cy="1432500"/>
          </a:xfrm>
          <a:prstGeom prst="rect">
            <a:avLst/>
          </a:prstGeom>
        </p:spPr>
        <p:txBody>
          <a:bodyPr anchorCtr="0" anchor="ctr" bIns="68575" lIns="205725" spcFirstLastPara="1" rIns="20572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3" name="Google Shape;343;p45"/>
          <p:cNvSpPr txBox="1"/>
          <p:nvPr>
            <p:ph idx="5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44" name="Google Shape;344;p45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345" name="Google Shape;3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p45"/>
          <p:cNvSpPr txBox="1"/>
          <p:nvPr>
            <p:ph idx="6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lank">
  <p:cSld name="CUSTOM_4_18">
    <p:bg>
      <p:bgPr>
        <a:solidFill>
          <a:srgbClr val="353535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350" name="Google Shape;350;p4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4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46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53" name="Google Shape;35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, subhead, and body">
  <p:cSld name="CUSTOM_4_17">
    <p:bg>
      <p:bgPr>
        <a:solidFill>
          <a:srgbClr val="353535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57" name="Google Shape;357;p47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358" name="Google Shape;358;p4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4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47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1" name="Google Shape;361;p47"/>
          <p:cNvSpPr txBox="1"/>
          <p:nvPr>
            <p:ph idx="3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▸"/>
              <a:defRPr>
                <a:solidFill>
                  <a:srgbClr val="FFFFFF"/>
                </a:solidFill>
              </a:defRPr>
            </a:lvl1pPr>
            <a:lvl2pPr indent="-317500" lvl="1" marL="914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62" name="Google Shape;362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47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body">
  <p:cSld name="CUSTOM_4_17_2">
    <p:bg>
      <p:bgPr>
        <a:solidFill>
          <a:srgbClr val="353535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4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4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48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69" name="Google Shape;369;p48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70" name="Google Shape;370;p48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71" name="Google Shape;371;p48"/>
          <p:cNvSpPr txBox="1"/>
          <p:nvPr>
            <p:ph idx="3" type="body"/>
          </p:nvPr>
        </p:nvSpPr>
        <p:spPr>
          <a:xfrm>
            <a:off x="1828800" y="171450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▸"/>
              <a:defRPr>
                <a:solidFill>
                  <a:srgbClr val="FFFFFF"/>
                </a:solidFill>
              </a:defRPr>
            </a:lvl1pPr>
            <a:lvl2pPr indent="-317500" lvl="1" marL="914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72" name="Google Shape;372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body">
  <p:cSld name="CUSTOM_4_17_2_1">
    <p:bg>
      <p:bgPr>
        <a:solidFill>
          <a:srgbClr val="353535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9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376" name="Google Shape;376;p4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4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49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9" name="Google Shape;379;p49"/>
          <p:cNvSpPr txBox="1"/>
          <p:nvPr>
            <p:ph idx="3" type="body"/>
          </p:nvPr>
        </p:nvSpPr>
        <p:spPr>
          <a:xfrm>
            <a:off x="1828800" y="1200150"/>
            <a:ext cx="5486400" cy="27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▸"/>
              <a:defRPr>
                <a:solidFill>
                  <a:srgbClr val="FFFFFF"/>
                </a:solidFill>
              </a:defRPr>
            </a:lvl1pPr>
            <a:lvl2pPr indent="-317500" lvl="1" marL="914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380" name="Google Shape;380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and two column body">
  <p:cSld name="CUSTOM_4_17_1">
    <p:bg>
      <p:bgPr>
        <a:solidFill>
          <a:srgbClr val="353535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3" name="Google Shape;383;p5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4" name="Google Shape;384;p5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" name="Google Shape;385;p50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6" name="Google Shape;386;p50"/>
          <p:cNvSpPr txBox="1"/>
          <p:nvPr>
            <p:ph idx="2" type="body"/>
          </p:nvPr>
        </p:nvSpPr>
        <p:spPr>
          <a:xfrm>
            <a:off x="663844" y="1718383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▸"/>
              <a:defRPr>
                <a:solidFill>
                  <a:srgbClr val="FFFFFF"/>
                </a:solidFill>
              </a:defRPr>
            </a:lvl1pPr>
            <a:lvl2pPr indent="-317500" lvl="1" marL="914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7" name="Google Shape;387;p50"/>
          <p:cNvSpPr txBox="1"/>
          <p:nvPr>
            <p:ph idx="3" type="body"/>
          </p:nvPr>
        </p:nvSpPr>
        <p:spPr>
          <a:xfrm>
            <a:off x="4777069" y="1718381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▸"/>
              <a:defRPr>
                <a:solidFill>
                  <a:srgbClr val="FFFFFF"/>
                </a:solidFill>
              </a:defRPr>
            </a:lvl1pPr>
            <a:lvl2pPr indent="-317500" lvl="1" marL="914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8" name="Google Shape;388;p50"/>
          <p:cNvSpPr txBox="1"/>
          <p:nvPr>
            <p:ph idx="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89" name="Google Shape;389;p50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390" name="Google Shape;39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50"/>
          <p:cNvSpPr txBox="1"/>
          <p:nvPr>
            <p:ph idx="5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and column body">
  <p:cSld name="CUSTOM_4_17_1_1">
    <p:bg>
      <p:bgPr>
        <a:solidFill>
          <a:srgbClr val="353535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4" name="Google Shape;394;p5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5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51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7" name="Google Shape;397;p51"/>
          <p:cNvSpPr txBox="1"/>
          <p:nvPr>
            <p:ph idx="2" type="body"/>
          </p:nvPr>
        </p:nvSpPr>
        <p:spPr>
          <a:xfrm>
            <a:off x="4777069" y="1718381"/>
            <a:ext cx="3703200" cy="279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▸"/>
              <a:defRPr>
                <a:solidFill>
                  <a:srgbClr val="FFFFFF"/>
                </a:solidFill>
              </a:defRPr>
            </a:lvl1pPr>
            <a:lvl2pPr indent="-317500" lvl="1" marL="914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3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35000"/>
              </a:lnSpc>
              <a:spcBef>
                <a:spcPts val="800"/>
              </a:spcBef>
              <a:spcAft>
                <a:spcPts val="80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8" name="Google Shape;398;p51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399" name="Google Shape;399;p51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400" name="Google Shape;400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51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vertical">
  <p:cSld name="CUSTOM_4_16">
    <p:bg>
      <p:bgPr>
        <a:solidFill>
          <a:srgbClr val="353535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2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405" name="Google Shape;405;p5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5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Google Shape;407;p52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408" name="Google Shape;408;p52"/>
          <p:cNvCxnSpPr/>
          <p:nvPr/>
        </p:nvCxnSpPr>
        <p:spPr>
          <a:xfrm>
            <a:off x="3109811" y="-5512"/>
            <a:ext cx="0" cy="5154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52"/>
          <p:cNvSpPr txBox="1"/>
          <p:nvPr>
            <p:ph idx="3" type="subTitle"/>
          </p:nvPr>
        </p:nvSpPr>
        <p:spPr>
          <a:xfrm>
            <a:off x="3350831" y="1374657"/>
            <a:ext cx="3836700" cy="4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/>
        </p:txBody>
      </p:sp>
      <p:sp>
        <p:nvSpPr>
          <p:cNvPr id="410" name="Google Shape;410;p52"/>
          <p:cNvSpPr txBox="1"/>
          <p:nvPr>
            <p:ph idx="4" type="subTitle"/>
          </p:nvPr>
        </p:nvSpPr>
        <p:spPr>
          <a:xfrm>
            <a:off x="3350831" y="1080975"/>
            <a:ext cx="3404100" cy="22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11" name="Google Shape;411;p52"/>
          <p:cNvSpPr txBox="1"/>
          <p:nvPr>
            <p:ph idx="5" type="subTitle"/>
          </p:nvPr>
        </p:nvSpPr>
        <p:spPr>
          <a:xfrm>
            <a:off x="2521875" y="1374657"/>
            <a:ext cx="517500" cy="1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12" name="Google Shape;412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left, text right">
  <p:cSld name="CUSTOM_1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4732350" y="1625925"/>
            <a:ext cx="35850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2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meline horizontal">
  <p:cSld name="CUSTOM_4_15">
    <p:bg>
      <p:bgPr>
        <a:solidFill>
          <a:srgbClr val="353535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5" name="Google Shape;415;p5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5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" name="Google Shape;417;p53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18" name="Google Shape;418;p53"/>
          <p:cNvSpPr txBox="1"/>
          <p:nvPr>
            <p:ph idx="2" type="subTitle"/>
          </p:nvPr>
        </p:nvSpPr>
        <p:spPr>
          <a:xfrm>
            <a:off x="1531819" y="1873120"/>
            <a:ext cx="15801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19" name="Google Shape;419;p53"/>
          <p:cNvSpPr txBox="1"/>
          <p:nvPr>
            <p:ph idx="3" type="subTitle"/>
          </p:nvPr>
        </p:nvSpPr>
        <p:spPr>
          <a:xfrm>
            <a:off x="1531819" y="2177606"/>
            <a:ext cx="1580100" cy="5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0" name="Google Shape;420;p53"/>
          <p:cNvSpPr txBox="1"/>
          <p:nvPr>
            <p:ph idx="4" type="subTitle"/>
          </p:nvPr>
        </p:nvSpPr>
        <p:spPr>
          <a:xfrm>
            <a:off x="1197356" y="3302681"/>
            <a:ext cx="732000" cy="1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1" name="Google Shape;421;p53"/>
          <p:cNvSpPr txBox="1"/>
          <p:nvPr>
            <p:ph idx="5" type="subTitle"/>
          </p:nvPr>
        </p:nvSpPr>
        <p:spPr>
          <a:xfrm>
            <a:off x="2459231" y="2919383"/>
            <a:ext cx="732000" cy="1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2" name="Google Shape;422;p53"/>
          <p:cNvSpPr txBox="1"/>
          <p:nvPr>
            <p:ph idx="6" type="subTitle"/>
          </p:nvPr>
        </p:nvSpPr>
        <p:spPr>
          <a:xfrm>
            <a:off x="1285069" y="3564541"/>
            <a:ext cx="15801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23" name="Google Shape;423;p53"/>
          <p:cNvSpPr txBox="1"/>
          <p:nvPr>
            <p:ph idx="7" type="subTitle"/>
          </p:nvPr>
        </p:nvSpPr>
        <p:spPr>
          <a:xfrm>
            <a:off x="1285069" y="3869028"/>
            <a:ext cx="1580100" cy="5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4" name="Google Shape;424;p53"/>
          <p:cNvSpPr txBox="1"/>
          <p:nvPr>
            <p:ph idx="8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25" name="Google Shape;425;p53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426" name="Google Shape;426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8" name="Google Shape;428;p53"/>
          <p:cNvSpPr txBox="1"/>
          <p:nvPr>
            <p:ph idx="9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hree callouts">
  <p:cSld name="CUSTOM_4_14">
    <p:bg>
      <p:bgPr>
        <a:solidFill>
          <a:srgbClr val="353535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4"/>
          <p:cNvSpPr txBox="1"/>
          <p:nvPr>
            <p:ph idx="1" type="subTitle"/>
          </p:nvPr>
        </p:nvSpPr>
        <p:spPr>
          <a:xfrm>
            <a:off x="756675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rgbClr val="EE0000"/>
                </a:solidFill>
              </a:defRPr>
            </a:lvl9pPr>
          </a:lstStyle>
          <a:p/>
        </p:txBody>
      </p:sp>
      <p:sp>
        <p:nvSpPr>
          <p:cNvPr id="431" name="Google Shape;431;p54"/>
          <p:cNvSpPr txBox="1"/>
          <p:nvPr>
            <p:ph idx="2" type="subTitle"/>
          </p:nvPr>
        </p:nvSpPr>
        <p:spPr>
          <a:xfrm>
            <a:off x="3441488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32" name="Google Shape;432;p54"/>
          <p:cNvSpPr txBox="1"/>
          <p:nvPr>
            <p:ph idx="3" type="subTitle"/>
          </p:nvPr>
        </p:nvSpPr>
        <p:spPr>
          <a:xfrm>
            <a:off x="6126263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rgbClr val="EE0000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rgbClr val="EE0000"/>
                </a:solidFill>
              </a:defRPr>
            </a:lvl9pPr>
          </a:lstStyle>
          <a:p/>
        </p:txBody>
      </p:sp>
      <p:cxnSp>
        <p:nvCxnSpPr>
          <p:cNvPr id="433" name="Google Shape;433;p5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5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" name="Google Shape;435;p54"/>
          <p:cNvSpPr txBox="1"/>
          <p:nvPr>
            <p:ph idx="4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E0000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E0000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E0000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E0000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E0000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E0000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E0000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E0000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EE0000"/>
                </a:solidFill>
              </a:defRPr>
            </a:lvl9pPr>
          </a:lstStyle>
          <a:p/>
        </p:txBody>
      </p:sp>
      <p:cxnSp>
        <p:nvCxnSpPr>
          <p:cNvPr id="436" name="Google Shape;436;p54"/>
          <p:cNvCxnSpPr/>
          <p:nvPr/>
        </p:nvCxnSpPr>
        <p:spPr>
          <a:xfrm>
            <a:off x="3229609" y="1995769"/>
            <a:ext cx="0" cy="1917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54"/>
          <p:cNvCxnSpPr/>
          <p:nvPr/>
        </p:nvCxnSpPr>
        <p:spPr>
          <a:xfrm>
            <a:off x="5914384" y="1995769"/>
            <a:ext cx="0" cy="1917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38" name="Google Shape;438;p54"/>
          <p:cNvSpPr txBox="1"/>
          <p:nvPr>
            <p:ph idx="5" type="subTitle"/>
          </p:nvPr>
        </p:nvSpPr>
        <p:spPr>
          <a:xfrm>
            <a:off x="3351225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39" name="Google Shape;439;p54"/>
          <p:cNvSpPr txBox="1"/>
          <p:nvPr>
            <p:ph idx="6" type="subTitle"/>
          </p:nvPr>
        </p:nvSpPr>
        <p:spPr>
          <a:xfrm>
            <a:off x="3351300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0" name="Google Shape;440;p54"/>
          <p:cNvSpPr txBox="1"/>
          <p:nvPr>
            <p:ph idx="7" type="subTitle"/>
          </p:nvPr>
        </p:nvSpPr>
        <p:spPr>
          <a:xfrm>
            <a:off x="6036000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41" name="Google Shape;441;p54"/>
          <p:cNvSpPr txBox="1"/>
          <p:nvPr>
            <p:ph idx="8" type="subTitle"/>
          </p:nvPr>
        </p:nvSpPr>
        <p:spPr>
          <a:xfrm>
            <a:off x="6036075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2" name="Google Shape;442;p54"/>
          <p:cNvSpPr txBox="1"/>
          <p:nvPr>
            <p:ph idx="9" type="subTitle"/>
          </p:nvPr>
        </p:nvSpPr>
        <p:spPr>
          <a:xfrm>
            <a:off x="666450" y="2757900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43" name="Google Shape;443;p54"/>
          <p:cNvSpPr txBox="1"/>
          <p:nvPr>
            <p:ph idx="13" type="subTitle"/>
          </p:nvPr>
        </p:nvSpPr>
        <p:spPr>
          <a:xfrm>
            <a:off x="666525" y="3124819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4" name="Google Shape;444;p54"/>
          <p:cNvSpPr txBox="1"/>
          <p:nvPr>
            <p:ph idx="1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45" name="Google Shape;445;p54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446" name="Google Shape;446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p54"/>
          <p:cNvSpPr txBox="1"/>
          <p:nvPr>
            <p:ph idx="15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callouts">
  <p:cSld name="CUSTOM_4_13">
    <p:bg>
      <p:bgPr>
        <a:solidFill>
          <a:srgbClr val="353535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5"/>
          <p:cNvSpPr txBox="1"/>
          <p:nvPr>
            <p:ph idx="1" type="subTitle"/>
          </p:nvPr>
        </p:nvSpPr>
        <p:spPr>
          <a:xfrm>
            <a:off x="3416662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1" name="Google Shape;451;p55"/>
          <p:cNvSpPr txBox="1"/>
          <p:nvPr>
            <p:ph idx="2" type="subTitle"/>
          </p:nvPr>
        </p:nvSpPr>
        <p:spPr>
          <a:xfrm>
            <a:off x="5979694" y="1827319"/>
            <a:ext cx="2261100" cy="9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452" name="Google Shape;452;p5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5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p55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5" name="Google Shape;455;p55"/>
          <p:cNvSpPr txBox="1"/>
          <p:nvPr>
            <p:ph idx="4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cxnSp>
        <p:nvCxnSpPr>
          <p:cNvPr id="456" name="Google Shape;456;p55"/>
          <p:cNvCxnSpPr/>
          <p:nvPr/>
        </p:nvCxnSpPr>
        <p:spPr>
          <a:xfrm>
            <a:off x="5914388" y="2758013"/>
            <a:ext cx="0" cy="1053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57" name="Google Shape;457;p55"/>
          <p:cNvSpPr txBox="1"/>
          <p:nvPr>
            <p:ph idx="5" type="subTitle"/>
          </p:nvPr>
        </p:nvSpPr>
        <p:spPr>
          <a:xfrm>
            <a:off x="3465563" y="2758041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58" name="Google Shape;458;p55"/>
          <p:cNvSpPr txBox="1"/>
          <p:nvPr>
            <p:ph idx="6" type="subTitle"/>
          </p:nvPr>
        </p:nvSpPr>
        <p:spPr>
          <a:xfrm>
            <a:off x="3465563" y="3124959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9" name="Google Shape;459;p55"/>
          <p:cNvSpPr txBox="1"/>
          <p:nvPr>
            <p:ph idx="7" type="subTitle"/>
          </p:nvPr>
        </p:nvSpPr>
        <p:spPr>
          <a:xfrm>
            <a:off x="6038381" y="2758041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60" name="Google Shape;460;p55"/>
          <p:cNvSpPr txBox="1"/>
          <p:nvPr>
            <p:ph idx="8" type="subTitle"/>
          </p:nvPr>
        </p:nvSpPr>
        <p:spPr>
          <a:xfrm>
            <a:off x="6038381" y="3124959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1" name="Google Shape;461;p55"/>
          <p:cNvSpPr txBox="1"/>
          <p:nvPr>
            <p:ph idx="9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62" name="Google Shape;462;p55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463" name="Google Shape;46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5" name="Google Shape;465;p55"/>
          <p:cNvSpPr txBox="1"/>
          <p:nvPr>
            <p:ph idx="1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two pies">
  <p:cSld name="CUSTOM_4_12">
    <p:bg>
      <p:bgPr>
        <a:solidFill>
          <a:srgbClr val="353535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7" name="Google Shape;467;p5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5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56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470" name="Google Shape;470;p56"/>
          <p:cNvCxnSpPr/>
          <p:nvPr/>
        </p:nvCxnSpPr>
        <p:spPr>
          <a:xfrm>
            <a:off x="5914388" y="3329513"/>
            <a:ext cx="0" cy="1053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71" name="Google Shape;471;p56"/>
          <p:cNvSpPr txBox="1"/>
          <p:nvPr>
            <p:ph idx="2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472" name="Google Shape;472;p56"/>
          <p:cNvSpPr txBox="1"/>
          <p:nvPr>
            <p:ph idx="3" type="subTitle"/>
          </p:nvPr>
        </p:nvSpPr>
        <p:spPr>
          <a:xfrm>
            <a:off x="3465563" y="3329513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73" name="Google Shape;473;p56"/>
          <p:cNvSpPr txBox="1"/>
          <p:nvPr>
            <p:ph idx="4" type="subTitle"/>
          </p:nvPr>
        </p:nvSpPr>
        <p:spPr>
          <a:xfrm>
            <a:off x="3465563" y="3696431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4" name="Google Shape;474;p56"/>
          <p:cNvSpPr txBox="1"/>
          <p:nvPr>
            <p:ph idx="5" type="subTitle"/>
          </p:nvPr>
        </p:nvSpPr>
        <p:spPr>
          <a:xfrm>
            <a:off x="6038381" y="3329513"/>
            <a:ext cx="22122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75" name="Google Shape;475;p56"/>
          <p:cNvSpPr txBox="1"/>
          <p:nvPr>
            <p:ph idx="6" type="subTitle"/>
          </p:nvPr>
        </p:nvSpPr>
        <p:spPr>
          <a:xfrm>
            <a:off x="6038381" y="3696431"/>
            <a:ext cx="22122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76" name="Google Shape;476;p56"/>
          <p:cNvSpPr txBox="1"/>
          <p:nvPr>
            <p:ph idx="7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77" name="Google Shape;477;p56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478" name="Google Shape;478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0" name="Google Shape;480;p56"/>
          <p:cNvSpPr txBox="1"/>
          <p:nvPr>
            <p:ph idx="8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large pie">
  <p:cSld name="CUSTOM_4_11">
    <p:bg>
      <p:bgPr>
        <a:solidFill>
          <a:srgbClr val="353535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2" name="Google Shape;482;p5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5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57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5" name="Google Shape;485;p57"/>
          <p:cNvSpPr txBox="1"/>
          <p:nvPr>
            <p:ph idx="2" type="subTitle"/>
          </p:nvPr>
        </p:nvSpPr>
        <p:spPr>
          <a:xfrm>
            <a:off x="665850" y="1947525"/>
            <a:ext cx="23871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486" name="Google Shape;486;p57"/>
          <p:cNvSpPr txBox="1"/>
          <p:nvPr>
            <p:ph idx="3" type="subTitle"/>
          </p:nvPr>
        </p:nvSpPr>
        <p:spPr>
          <a:xfrm>
            <a:off x="6808678" y="2286319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7" name="Google Shape;487;p57"/>
          <p:cNvSpPr txBox="1"/>
          <p:nvPr>
            <p:ph idx="4" type="subTitle"/>
          </p:nvPr>
        </p:nvSpPr>
        <p:spPr>
          <a:xfrm>
            <a:off x="7713384" y="2286319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8" name="Google Shape;488;p57"/>
          <p:cNvSpPr txBox="1"/>
          <p:nvPr>
            <p:ph idx="5" type="subTitle"/>
          </p:nvPr>
        </p:nvSpPr>
        <p:spPr>
          <a:xfrm>
            <a:off x="6808678" y="2881220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9" name="Google Shape;489;p57"/>
          <p:cNvSpPr txBox="1"/>
          <p:nvPr>
            <p:ph idx="6" type="subTitle"/>
          </p:nvPr>
        </p:nvSpPr>
        <p:spPr>
          <a:xfrm>
            <a:off x="7713384" y="2881220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0" name="Google Shape;490;p57"/>
          <p:cNvSpPr txBox="1"/>
          <p:nvPr>
            <p:ph idx="7" type="subTitle"/>
          </p:nvPr>
        </p:nvSpPr>
        <p:spPr>
          <a:xfrm>
            <a:off x="6808678" y="3452645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1" name="Google Shape;491;p57"/>
          <p:cNvSpPr txBox="1"/>
          <p:nvPr>
            <p:ph idx="8" type="subTitle"/>
          </p:nvPr>
        </p:nvSpPr>
        <p:spPr>
          <a:xfrm>
            <a:off x="7713384" y="3452645"/>
            <a:ext cx="685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2" name="Google Shape;492;p57"/>
          <p:cNvSpPr txBox="1"/>
          <p:nvPr>
            <p:ph idx="9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493" name="Google Shape;493;p57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494" name="Google Shape;494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6" name="Google Shape;496;p57"/>
          <p:cNvSpPr txBox="1"/>
          <p:nvPr>
            <p:ph idx="13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data percentage bars">
  <p:cSld name="CUSTOM_4_10">
    <p:bg>
      <p:bgPr>
        <a:solidFill>
          <a:srgbClr val="353535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8" name="Google Shape;498;p5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5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" name="Google Shape;500;p58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1" name="Google Shape;501;p58"/>
          <p:cNvSpPr txBox="1"/>
          <p:nvPr>
            <p:ph idx="2" type="subTitle"/>
          </p:nvPr>
        </p:nvSpPr>
        <p:spPr>
          <a:xfrm>
            <a:off x="6036038" y="2173950"/>
            <a:ext cx="25578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2" name="Google Shape;502;p58"/>
          <p:cNvSpPr txBox="1"/>
          <p:nvPr>
            <p:ph idx="3" type="subTitle"/>
          </p:nvPr>
        </p:nvSpPr>
        <p:spPr>
          <a:xfrm>
            <a:off x="6036038" y="1905450"/>
            <a:ext cx="2557800" cy="24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03" name="Google Shape;503;p58"/>
          <p:cNvSpPr txBox="1"/>
          <p:nvPr>
            <p:ph idx="4" type="subTitle"/>
          </p:nvPr>
        </p:nvSpPr>
        <p:spPr>
          <a:xfrm>
            <a:off x="6036038" y="3507600"/>
            <a:ext cx="25578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4" name="Google Shape;504;p58"/>
          <p:cNvSpPr txBox="1"/>
          <p:nvPr>
            <p:ph idx="5" type="subTitle"/>
          </p:nvPr>
        </p:nvSpPr>
        <p:spPr>
          <a:xfrm>
            <a:off x="6036038" y="3239100"/>
            <a:ext cx="2557800" cy="24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505" name="Google Shape;505;p58"/>
          <p:cNvSpPr/>
          <p:nvPr/>
        </p:nvSpPr>
        <p:spPr>
          <a:xfrm>
            <a:off x="667144" y="190545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8"/>
          <p:cNvSpPr/>
          <p:nvPr/>
        </p:nvSpPr>
        <p:spPr>
          <a:xfrm>
            <a:off x="667144" y="198688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8"/>
          <p:cNvSpPr/>
          <p:nvPr/>
        </p:nvSpPr>
        <p:spPr>
          <a:xfrm>
            <a:off x="667144" y="206831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8"/>
          <p:cNvSpPr/>
          <p:nvPr/>
        </p:nvSpPr>
        <p:spPr>
          <a:xfrm>
            <a:off x="667144" y="2149744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8"/>
          <p:cNvSpPr/>
          <p:nvPr/>
        </p:nvSpPr>
        <p:spPr>
          <a:xfrm>
            <a:off x="667144" y="223117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8"/>
          <p:cNvSpPr/>
          <p:nvPr/>
        </p:nvSpPr>
        <p:spPr>
          <a:xfrm>
            <a:off x="667144" y="231260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8"/>
          <p:cNvSpPr/>
          <p:nvPr/>
        </p:nvSpPr>
        <p:spPr>
          <a:xfrm>
            <a:off x="667144" y="239403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8"/>
          <p:cNvSpPr/>
          <p:nvPr/>
        </p:nvSpPr>
        <p:spPr>
          <a:xfrm>
            <a:off x="667144" y="2475469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58"/>
          <p:cNvSpPr/>
          <p:nvPr/>
        </p:nvSpPr>
        <p:spPr>
          <a:xfrm>
            <a:off x="667144" y="255690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8"/>
          <p:cNvSpPr/>
          <p:nvPr/>
        </p:nvSpPr>
        <p:spPr>
          <a:xfrm>
            <a:off x="667144" y="263833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8"/>
          <p:cNvSpPr/>
          <p:nvPr/>
        </p:nvSpPr>
        <p:spPr>
          <a:xfrm>
            <a:off x="1189500" y="190545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8"/>
          <p:cNvSpPr/>
          <p:nvPr/>
        </p:nvSpPr>
        <p:spPr>
          <a:xfrm>
            <a:off x="1189500" y="198688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8"/>
          <p:cNvSpPr/>
          <p:nvPr/>
        </p:nvSpPr>
        <p:spPr>
          <a:xfrm>
            <a:off x="1189500" y="206831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8"/>
          <p:cNvSpPr/>
          <p:nvPr/>
        </p:nvSpPr>
        <p:spPr>
          <a:xfrm>
            <a:off x="1189500" y="2149744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8"/>
          <p:cNvSpPr/>
          <p:nvPr/>
        </p:nvSpPr>
        <p:spPr>
          <a:xfrm>
            <a:off x="1189500" y="223117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8"/>
          <p:cNvSpPr/>
          <p:nvPr/>
        </p:nvSpPr>
        <p:spPr>
          <a:xfrm>
            <a:off x="1189500" y="231260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8"/>
          <p:cNvSpPr/>
          <p:nvPr/>
        </p:nvSpPr>
        <p:spPr>
          <a:xfrm>
            <a:off x="1189500" y="239403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8"/>
          <p:cNvSpPr/>
          <p:nvPr/>
        </p:nvSpPr>
        <p:spPr>
          <a:xfrm>
            <a:off x="1189500" y="2475469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8"/>
          <p:cNvSpPr/>
          <p:nvPr/>
        </p:nvSpPr>
        <p:spPr>
          <a:xfrm>
            <a:off x="1189500" y="255690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8"/>
          <p:cNvSpPr/>
          <p:nvPr/>
        </p:nvSpPr>
        <p:spPr>
          <a:xfrm>
            <a:off x="1189500" y="263833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25" name="Google Shape;525;p58"/>
          <p:cNvSpPr/>
          <p:nvPr/>
        </p:nvSpPr>
        <p:spPr>
          <a:xfrm>
            <a:off x="1711856" y="190545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8"/>
          <p:cNvSpPr/>
          <p:nvPr/>
        </p:nvSpPr>
        <p:spPr>
          <a:xfrm>
            <a:off x="1711856" y="198688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8"/>
          <p:cNvSpPr/>
          <p:nvPr/>
        </p:nvSpPr>
        <p:spPr>
          <a:xfrm>
            <a:off x="1711856" y="206831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8"/>
          <p:cNvSpPr/>
          <p:nvPr/>
        </p:nvSpPr>
        <p:spPr>
          <a:xfrm>
            <a:off x="1711856" y="2149744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8"/>
          <p:cNvSpPr/>
          <p:nvPr/>
        </p:nvSpPr>
        <p:spPr>
          <a:xfrm>
            <a:off x="1711856" y="223117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8"/>
          <p:cNvSpPr/>
          <p:nvPr/>
        </p:nvSpPr>
        <p:spPr>
          <a:xfrm>
            <a:off x="1711856" y="231260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8"/>
          <p:cNvSpPr/>
          <p:nvPr/>
        </p:nvSpPr>
        <p:spPr>
          <a:xfrm>
            <a:off x="1711856" y="239403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8"/>
          <p:cNvSpPr/>
          <p:nvPr/>
        </p:nvSpPr>
        <p:spPr>
          <a:xfrm>
            <a:off x="1711856" y="2475469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8"/>
          <p:cNvSpPr/>
          <p:nvPr/>
        </p:nvSpPr>
        <p:spPr>
          <a:xfrm>
            <a:off x="1711856" y="255690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8"/>
          <p:cNvSpPr/>
          <p:nvPr/>
        </p:nvSpPr>
        <p:spPr>
          <a:xfrm>
            <a:off x="1711856" y="263833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35" name="Google Shape;535;p58"/>
          <p:cNvSpPr/>
          <p:nvPr/>
        </p:nvSpPr>
        <p:spPr>
          <a:xfrm>
            <a:off x="2234213" y="190545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8"/>
          <p:cNvSpPr/>
          <p:nvPr/>
        </p:nvSpPr>
        <p:spPr>
          <a:xfrm>
            <a:off x="2234213" y="198688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8"/>
          <p:cNvSpPr/>
          <p:nvPr/>
        </p:nvSpPr>
        <p:spPr>
          <a:xfrm>
            <a:off x="2234213" y="206831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8"/>
          <p:cNvSpPr/>
          <p:nvPr/>
        </p:nvSpPr>
        <p:spPr>
          <a:xfrm>
            <a:off x="2234213" y="2149744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8"/>
          <p:cNvSpPr/>
          <p:nvPr/>
        </p:nvSpPr>
        <p:spPr>
          <a:xfrm>
            <a:off x="2234213" y="223117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8"/>
          <p:cNvSpPr/>
          <p:nvPr/>
        </p:nvSpPr>
        <p:spPr>
          <a:xfrm>
            <a:off x="2234213" y="231260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8"/>
          <p:cNvSpPr/>
          <p:nvPr/>
        </p:nvSpPr>
        <p:spPr>
          <a:xfrm>
            <a:off x="2234213" y="239403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8"/>
          <p:cNvSpPr/>
          <p:nvPr/>
        </p:nvSpPr>
        <p:spPr>
          <a:xfrm>
            <a:off x="2234213" y="2475469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8"/>
          <p:cNvSpPr/>
          <p:nvPr/>
        </p:nvSpPr>
        <p:spPr>
          <a:xfrm>
            <a:off x="2234213" y="255690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8"/>
          <p:cNvSpPr/>
          <p:nvPr/>
        </p:nvSpPr>
        <p:spPr>
          <a:xfrm>
            <a:off x="2234213" y="263833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45" name="Google Shape;545;p58"/>
          <p:cNvSpPr/>
          <p:nvPr/>
        </p:nvSpPr>
        <p:spPr>
          <a:xfrm>
            <a:off x="2756569" y="190545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58"/>
          <p:cNvSpPr/>
          <p:nvPr/>
        </p:nvSpPr>
        <p:spPr>
          <a:xfrm>
            <a:off x="2756569" y="198688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8"/>
          <p:cNvSpPr/>
          <p:nvPr/>
        </p:nvSpPr>
        <p:spPr>
          <a:xfrm>
            <a:off x="2756569" y="206831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8"/>
          <p:cNvSpPr/>
          <p:nvPr/>
        </p:nvSpPr>
        <p:spPr>
          <a:xfrm>
            <a:off x="2756569" y="2149744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58"/>
          <p:cNvSpPr/>
          <p:nvPr/>
        </p:nvSpPr>
        <p:spPr>
          <a:xfrm>
            <a:off x="2756569" y="223117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8"/>
          <p:cNvSpPr/>
          <p:nvPr/>
        </p:nvSpPr>
        <p:spPr>
          <a:xfrm>
            <a:off x="2756569" y="231260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8"/>
          <p:cNvSpPr/>
          <p:nvPr/>
        </p:nvSpPr>
        <p:spPr>
          <a:xfrm>
            <a:off x="2756569" y="239403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8"/>
          <p:cNvSpPr/>
          <p:nvPr/>
        </p:nvSpPr>
        <p:spPr>
          <a:xfrm>
            <a:off x="2756569" y="2475469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8"/>
          <p:cNvSpPr/>
          <p:nvPr/>
        </p:nvSpPr>
        <p:spPr>
          <a:xfrm>
            <a:off x="2756569" y="255690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8"/>
          <p:cNvSpPr/>
          <p:nvPr/>
        </p:nvSpPr>
        <p:spPr>
          <a:xfrm>
            <a:off x="2756569" y="263833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55" name="Google Shape;555;p58"/>
          <p:cNvSpPr/>
          <p:nvPr/>
        </p:nvSpPr>
        <p:spPr>
          <a:xfrm>
            <a:off x="3278925" y="190545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8"/>
          <p:cNvSpPr/>
          <p:nvPr/>
        </p:nvSpPr>
        <p:spPr>
          <a:xfrm>
            <a:off x="3278925" y="198688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8"/>
          <p:cNvSpPr/>
          <p:nvPr/>
        </p:nvSpPr>
        <p:spPr>
          <a:xfrm>
            <a:off x="3278925" y="206831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8"/>
          <p:cNvSpPr/>
          <p:nvPr/>
        </p:nvSpPr>
        <p:spPr>
          <a:xfrm>
            <a:off x="3278925" y="2149744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8"/>
          <p:cNvSpPr/>
          <p:nvPr/>
        </p:nvSpPr>
        <p:spPr>
          <a:xfrm>
            <a:off x="3278925" y="223117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8"/>
          <p:cNvSpPr/>
          <p:nvPr/>
        </p:nvSpPr>
        <p:spPr>
          <a:xfrm>
            <a:off x="3278925" y="231260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8"/>
          <p:cNvSpPr/>
          <p:nvPr/>
        </p:nvSpPr>
        <p:spPr>
          <a:xfrm>
            <a:off x="3278925" y="239403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8"/>
          <p:cNvSpPr/>
          <p:nvPr/>
        </p:nvSpPr>
        <p:spPr>
          <a:xfrm>
            <a:off x="3278925" y="2475469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8"/>
          <p:cNvSpPr/>
          <p:nvPr/>
        </p:nvSpPr>
        <p:spPr>
          <a:xfrm>
            <a:off x="3278925" y="255690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8"/>
          <p:cNvSpPr/>
          <p:nvPr/>
        </p:nvSpPr>
        <p:spPr>
          <a:xfrm>
            <a:off x="3278925" y="263833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65" name="Google Shape;565;p58"/>
          <p:cNvSpPr/>
          <p:nvPr/>
        </p:nvSpPr>
        <p:spPr>
          <a:xfrm>
            <a:off x="3801281" y="190545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8"/>
          <p:cNvSpPr/>
          <p:nvPr/>
        </p:nvSpPr>
        <p:spPr>
          <a:xfrm>
            <a:off x="3801281" y="198688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8"/>
          <p:cNvSpPr/>
          <p:nvPr/>
        </p:nvSpPr>
        <p:spPr>
          <a:xfrm>
            <a:off x="3801281" y="206831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8"/>
          <p:cNvSpPr/>
          <p:nvPr/>
        </p:nvSpPr>
        <p:spPr>
          <a:xfrm>
            <a:off x="3801281" y="2149744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58"/>
          <p:cNvSpPr/>
          <p:nvPr/>
        </p:nvSpPr>
        <p:spPr>
          <a:xfrm>
            <a:off x="3801281" y="223117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8"/>
          <p:cNvSpPr/>
          <p:nvPr/>
        </p:nvSpPr>
        <p:spPr>
          <a:xfrm>
            <a:off x="3801281" y="231260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8"/>
          <p:cNvSpPr/>
          <p:nvPr/>
        </p:nvSpPr>
        <p:spPr>
          <a:xfrm>
            <a:off x="3801281" y="239403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8"/>
          <p:cNvSpPr/>
          <p:nvPr/>
        </p:nvSpPr>
        <p:spPr>
          <a:xfrm>
            <a:off x="3801281" y="2475469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58"/>
          <p:cNvSpPr/>
          <p:nvPr/>
        </p:nvSpPr>
        <p:spPr>
          <a:xfrm>
            <a:off x="3801281" y="255690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58"/>
          <p:cNvSpPr/>
          <p:nvPr/>
        </p:nvSpPr>
        <p:spPr>
          <a:xfrm>
            <a:off x="3801281" y="263833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75" name="Google Shape;575;p58"/>
          <p:cNvSpPr/>
          <p:nvPr/>
        </p:nvSpPr>
        <p:spPr>
          <a:xfrm>
            <a:off x="4323638" y="190545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8"/>
          <p:cNvSpPr/>
          <p:nvPr/>
        </p:nvSpPr>
        <p:spPr>
          <a:xfrm>
            <a:off x="4323638" y="198688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8"/>
          <p:cNvSpPr/>
          <p:nvPr/>
        </p:nvSpPr>
        <p:spPr>
          <a:xfrm>
            <a:off x="4323638" y="206831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8"/>
          <p:cNvSpPr/>
          <p:nvPr/>
        </p:nvSpPr>
        <p:spPr>
          <a:xfrm>
            <a:off x="4323638" y="2149744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8"/>
          <p:cNvSpPr/>
          <p:nvPr/>
        </p:nvSpPr>
        <p:spPr>
          <a:xfrm>
            <a:off x="4323638" y="223117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8"/>
          <p:cNvSpPr/>
          <p:nvPr/>
        </p:nvSpPr>
        <p:spPr>
          <a:xfrm>
            <a:off x="4323638" y="231260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8"/>
          <p:cNvSpPr/>
          <p:nvPr/>
        </p:nvSpPr>
        <p:spPr>
          <a:xfrm>
            <a:off x="4323638" y="239403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8"/>
          <p:cNvSpPr/>
          <p:nvPr/>
        </p:nvSpPr>
        <p:spPr>
          <a:xfrm>
            <a:off x="4323638" y="2475469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8"/>
          <p:cNvSpPr/>
          <p:nvPr/>
        </p:nvSpPr>
        <p:spPr>
          <a:xfrm>
            <a:off x="4323638" y="255690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8"/>
          <p:cNvSpPr/>
          <p:nvPr/>
        </p:nvSpPr>
        <p:spPr>
          <a:xfrm>
            <a:off x="4323638" y="263833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85" name="Google Shape;585;p58"/>
          <p:cNvSpPr/>
          <p:nvPr/>
        </p:nvSpPr>
        <p:spPr>
          <a:xfrm>
            <a:off x="4845994" y="190545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8"/>
          <p:cNvSpPr/>
          <p:nvPr/>
        </p:nvSpPr>
        <p:spPr>
          <a:xfrm>
            <a:off x="4845994" y="198688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8"/>
          <p:cNvSpPr/>
          <p:nvPr/>
        </p:nvSpPr>
        <p:spPr>
          <a:xfrm>
            <a:off x="4845994" y="206831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8"/>
          <p:cNvSpPr/>
          <p:nvPr/>
        </p:nvSpPr>
        <p:spPr>
          <a:xfrm>
            <a:off x="4845994" y="2149744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8"/>
          <p:cNvSpPr/>
          <p:nvPr/>
        </p:nvSpPr>
        <p:spPr>
          <a:xfrm>
            <a:off x="4845994" y="223117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8"/>
          <p:cNvSpPr/>
          <p:nvPr/>
        </p:nvSpPr>
        <p:spPr>
          <a:xfrm>
            <a:off x="4845994" y="231260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8"/>
          <p:cNvSpPr/>
          <p:nvPr/>
        </p:nvSpPr>
        <p:spPr>
          <a:xfrm>
            <a:off x="4845994" y="239403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8"/>
          <p:cNvSpPr/>
          <p:nvPr/>
        </p:nvSpPr>
        <p:spPr>
          <a:xfrm>
            <a:off x="4845994" y="2475469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8"/>
          <p:cNvSpPr/>
          <p:nvPr/>
        </p:nvSpPr>
        <p:spPr>
          <a:xfrm>
            <a:off x="4845994" y="255690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8"/>
          <p:cNvSpPr/>
          <p:nvPr/>
        </p:nvSpPr>
        <p:spPr>
          <a:xfrm>
            <a:off x="4845994" y="263833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95" name="Google Shape;595;p58"/>
          <p:cNvSpPr/>
          <p:nvPr/>
        </p:nvSpPr>
        <p:spPr>
          <a:xfrm>
            <a:off x="5368350" y="190545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8"/>
          <p:cNvSpPr/>
          <p:nvPr/>
        </p:nvSpPr>
        <p:spPr>
          <a:xfrm>
            <a:off x="5368350" y="198688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8"/>
          <p:cNvSpPr/>
          <p:nvPr/>
        </p:nvSpPr>
        <p:spPr>
          <a:xfrm>
            <a:off x="5368350" y="206831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58"/>
          <p:cNvSpPr/>
          <p:nvPr/>
        </p:nvSpPr>
        <p:spPr>
          <a:xfrm>
            <a:off x="5368350" y="2149744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58"/>
          <p:cNvSpPr/>
          <p:nvPr/>
        </p:nvSpPr>
        <p:spPr>
          <a:xfrm>
            <a:off x="5368350" y="223117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58"/>
          <p:cNvSpPr/>
          <p:nvPr/>
        </p:nvSpPr>
        <p:spPr>
          <a:xfrm>
            <a:off x="5368350" y="231260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58"/>
          <p:cNvSpPr/>
          <p:nvPr/>
        </p:nvSpPr>
        <p:spPr>
          <a:xfrm>
            <a:off x="5368350" y="239403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8"/>
          <p:cNvSpPr/>
          <p:nvPr/>
        </p:nvSpPr>
        <p:spPr>
          <a:xfrm>
            <a:off x="5368350" y="2475469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8"/>
          <p:cNvSpPr/>
          <p:nvPr/>
        </p:nvSpPr>
        <p:spPr>
          <a:xfrm>
            <a:off x="5368350" y="255690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8"/>
          <p:cNvSpPr/>
          <p:nvPr/>
        </p:nvSpPr>
        <p:spPr>
          <a:xfrm>
            <a:off x="5368350" y="263833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05" name="Google Shape;605;p58"/>
          <p:cNvSpPr/>
          <p:nvPr/>
        </p:nvSpPr>
        <p:spPr>
          <a:xfrm>
            <a:off x="667144" y="323909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8"/>
          <p:cNvSpPr/>
          <p:nvPr/>
        </p:nvSpPr>
        <p:spPr>
          <a:xfrm>
            <a:off x="667144" y="332052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8"/>
          <p:cNvSpPr/>
          <p:nvPr/>
        </p:nvSpPr>
        <p:spPr>
          <a:xfrm>
            <a:off x="667144" y="340195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8"/>
          <p:cNvSpPr/>
          <p:nvPr/>
        </p:nvSpPr>
        <p:spPr>
          <a:xfrm>
            <a:off x="667144" y="348338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8"/>
          <p:cNvSpPr/>
          <p:nvPr/>
        </p:nvSpPr>
        <p:spPr>
          <a:xfrm>
            <a:off x="667144" y="3564817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8"/>
          <p:cNvSpPr/>
          <p:nvPr/>
        </p:nvSpPr>
        <p:spPr>
          <a:xfrm>
            <a:off x="667144" y="364624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8"/>
          <p:cNvSpPr/>
          <p:nvPr/>
        </p:nvSpPr>
        <p:spPr>
          <a:xfrm>
            <a:off x="667144" y="372768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8"/>
          <p:cNvSpPr/>
          <p:nvPr/>
        </p:nvSpPr>
        <p:spPr>
          <a:xfrm>
            <a:off x="667144" y="380911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8"/>
          <p:cNvSpPr/>
          <p:nvPr/>
        </p:nvSpPr>
        <p:spPr>
          <a:xfrm>
            <a:off x="667144" y="389054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8"/>
          <p:cNvSpPr/>
          <p:nvPr/>
        </p:nvSpPr>
        <p:spPr>
          <a:xfrm>
            <a:off x="667144" y="397197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15" name="Google Shape;615;p58"/>
          <p:cNvSpPr/>
          <p:nvPr/>
        </p:nvSpPr>
        <p:spPr>
          <a:xfrm>
            <a:off x="1189500" y="323909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8"/>
          <p:cNvSpPr/>
          <p:nvPr/>
        </p:nvSpPr>
        <p:spPr>
          <a:xfrm>
            <a:off x="1189500" y="332052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8"/>
          <p:cNvSpPr/>
          <p:nvPr/>
        </p:nvSpPr>
        <p:spPr>
          <a:xfrm>
            <a:off x="1189500" y="340195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8"/>
          <p:cNvSpPr/>
          <p:nvPr/>
        </p:nvSpPr>
        <p:spPr>
          <a:xfrm>
            <a:off x="1189500" y="348338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8"/>
          <p:cNvSpPr/>
          <p:nvPr/>
        </p:nvSpPr>
        <p:spPr>
          <a:xfrm>
            <a:off x="1189500" y="3564817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8"/>
          <p:cNvSpPr/>
          <p:nvPr/>
        </p:nvSpPr>
        <p:spPr>
          <a:xfrm>
            <a:off x="1189500" y="364624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8"/>
          <p:cNvSpPr/>
          <p:nvPr/>
        </p:nvSpPr>
        <p:spPr>
          <a:xfrm>
            <a:off x="1189500" y="372768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8"/>
          <p:cNvSpPr/>
          <p:nvPr/>
        </p:nvSpPr>
        <p:spPr>
          <a:xfrm>
            <a:off x="1189500" y="380911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8"/>
          <p:cNvSpPr/>
          <p:nvPr/>
        </p:nvSpPr>
        <p:spPr>
          <a:xfrm>
            <a:off x="1189500" y="389054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58"/>
          <p:cNvSpPr/>
          <p:nvPr/>
        </p:nvSpPr>
        <p:spPr>
          <a:xfrm>
            <a:off x="1189500" y="397197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25" name="Google Shape;625;p58"/>
          <p:cNvSpPr/>
          <p:nvPr/>
        </p:nvSpPr>
        <p:spPr>
          <a:xfrm>
            <a:off x="1711856" y="323909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8"/>
          <p:cNvSpPr/>
          <p:nvPr/>
        </p:nvSpPr>
        <p:spPr>
          <a:xfrm>
            <a:off x="1711856" y="332052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8"/>
          <p:cNvSpPr/>
          <p:nvPr/>
        </p:nvSpPr>
        <p:spPr>
          <a:xfrm>
            <a:off x="1711856" y="340195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58"/>
          <p:cNvSpPr/>
          <p:nvPr/>
        </p:nvSpPr>
        <p:spPr>
          <a:xfrm>
            <a:off x="1711856" y="348338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8"/>
          <p:cNvSpPr/>
          <p:nvPr/>
        </p:nvSpPr>
        <p:spPr>
          <a:xfrm>
            <a:off x="1711856" y="3564817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8"/>
          <p:cNvSpPr/>
          <p:nvPr/>
        </p:nvSpPr>
        <p:spPr>
          <a:xfrm>
            <a:off x="1711856" y="364624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8"/>
          <p:cNvSpPr/>
          <p:nvPr/>
        </p:nvSpPr>
        <p:spPr>
          <a:xfrm>
            <a:off x="1711856" y="372768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8"/>
          <p:cNvSpPr/>
          <p:nvPr/>
        </p:nvSpPr>
        <p:spPr>
          <a:xfrm>
            <a:off x="1711856" y="380911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8"/>
          <p:cNvSpPr/>
          <p:nvPr/>
        </p:nvSpPr>
        <p:spPr>
          <a:xfrm>
            <a:off x="1711856" y="389054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8"/>
          <p:cNvSpPr/>
          <p:nvPr/>
        </p:nvSpPr>
        <p:spPr>
          <a:xfrm>
            <a:off x="1711856" y="397197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35" name="Google Shape;635;p58"/>
          <p:cNvSpPr/>
          <p:nvPr/>
        </p:nvSpPr>
        <p:spPr>
          <a:xfrm>
            <a:off x="2234213" y="323909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8"/>
          <p:cNvSpPr/>
          <p:nvPr/>
        </p:nvSpPr>
        <p:spPr>
          <a:xfrm>
            <a:off x="2234213" y="332052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8"/>
          <p:cNvSpPr/>
          <p:nvPr/>
        </p:nvSpPr>
        <p:spPr>
          <a:xfrm>
            <a:off x="2234213" y="340195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8"/>
          <p:cNvSpPr/>
          <p:nvPr/>
        </p:nvSpPr>
        <p:spPr>
          <a:xfrm>
            <a:off x="2234213" y="348338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8"/>
          <p:cNvSpPr/>
          <p:nvPr/>
        </p:nvSpPr>
        <p:spPr>
          <a:xfrm>
            <a:off x="2234213" y="3564817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8"/>
          <p:cNvSpPr/>
          <p:nvPr/>
        </p:nvSpPr>
        <p:spPr>
          <a:xfrm>
            <a:off x="2234213" y="364624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8"/>
          <p:cNvSpPr/>
          <p:nvPr/>
        </p:nvSpPr>
        <p:spPr>
          <a:xfrm>
            <a:off x="2234213" y="372768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8"/>
          <p:cNvSpPr/>
          <p:nvPr/>
        </p:nvSpPr>
        <p:spPr>
          <a:xfrm>
            <a:off x="2234213" y="380911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8"/>
          <p:cNvSpPr/>
          <p:nvPr/>
        </p:nvSpPr>
        <p:spPr>
          <a:xfrm>
            <a:off x="2234213" y="389054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8"/>
          <p:cNvSpPr/>
          <p:nvPr/>
        </p:nvSpPr>
        <p:spPr>
          <a:xfrm>
            <a:off x="2234213" y="397197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45" name="Google Shape;645;p58"/>
          <p:cNvSpPr/>
          <p:nvPr/>
        </p:nvSpPr>
        <p:spPr>
          <a:xfrm>
            <a:off x="2756569" y="323909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8"/>
          <p:cNvSpPr/>
          <p:nvPr/>
        </p:nvSpPr>
        <p:spPr>
          <a:xfrm>
            <a:off x="2756569" y="332052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58"/>
          <p:cNvSpPr/>
          <p:nvPr/>
        </p:nvSpPr>
        <p:spPr>
          <a:xfrm>
            <a:off x="2756569" y="340195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8"/>
          <p:cNvSpPr/>
          <p:nvPr/>
        </p:nvSpPr>
        <p:spPr>
          <a:xfrm>
            <a:off x="2756569" y="348338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58"/>
          <p:cNvSpPr/>
          <p:nvPr/>
        </p:nvSpPr>
        <p:spPr>
          <a:xfrm>
            <a:off x="2756569" y="3564817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8"/>
          <p:cNvSpPr/>
          <p:nvPr/>
        </p:nvSpPr>
        <p:spPr>
          <a:xfrm>
            <a:off x="2756569" y="364624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8"/>
          <p:cNvSpPr/>
          <p:nvPr/>
        </p:nvSpPr>
        <p:spPr>
          <a:xfrm>
            <a:off x="2756569" y="372768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8"/>
          <p:cNvSpPr/>
          <p:nvPr/>
        </p:nvSpPr>
        <p:spPr>
          <a:xfrm>
            <a:off x="2756569" y="380911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8"/>
          <p:cNvSpPr/>
          <p:nvPr/>
        </p:nvSpPr>
        <p:spPr>
          <a:xfrm>
            <a:off x="2756569" y="389054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8"/>
          <p:cNvSpPr/>
          <p:nvPr/>
        </p:nvSpPr>
        <p:spPr>
          <a:xfrm>
            <a:off x="2756569" y="397197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55" name="Google Shape;655;p58"/>
          <p:cNvSpPr/>
          <p:nvPr/>
        </p:nvSpPr>
        <p:spPr>
          <a:xfrm>
            <a:off x="3278925" y="323909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58"/>
          <p:cNvSpPr/>
          <p:nvPr/>
        </p:nvSpPr>
        <p:spPr>
          <a:xfrm>
            <a:off x="3278925" y="332052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58"/>
          <p:cNvSpPr/>
          <p:nvPr/>
        </p:nvSpPr>
        <p:spPr>
          <a:xfrm>
            <a:off x="3278925" y="340195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8"/>
          <p:cNvSpPr/>
          <p:nvPr/>
        </p:nvSpPr>
        <p:spPr>
          <a:xfrm>
            <a:off x="3278925" y="348338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8"/>
          <p:cNvSpPr/>
          <p:nvPr/>
        </p:nvSpPr>
        <p:spPr>
          <a:xfrm>
            <a:off x="3278925" y="3564817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8"/>
          <p:cNvSpPr/>
          <p:nvPr/>
        </p:nvSpPr>
        <p:spPr>
          <a:xfrm>
            <a:off x="3278925" y="364624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8"/>
          <p:cNvSpPr/>
          <p:nvPr/>
        </p:nvSpPr>
        <p:spPr>
          <a:xfrm>
            <a:off x="3278925" y="372768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8"/>
          <p:cNvSpPr/>
          <p:nvPr/>
        </p:nvSpPr>
        <p:spPr>
          <a:xfrm>
            <a:off x="3278925" y="380911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8"/>
          <p:cNvSpPr/>
          <p:nvPr/>
        </p:nvSpPr>
        <p:spPr>
          <a:xfrm>
            <a:off x="3278925" y="389054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8"/>
          <p:cNvSpPr/>
          <p:nvPr/>
        </p:nvSpPr>
        <p:spPr>
          <a:xfrm>
            <a:off x="3278925" y="397197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65" name="Google Shape;665;p58"/>
          <p:cNvSpPr/>
          <p:nvPr/>
        </p:nvSpPr>
        <p:spPr>
          <a:xfrm>
            <a:off x="3801281" y="323909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8"/>
          <p:cNvSpPr/>
          <p:nvPr/>
        </p:nvSpPr>
        <p:spPr>
          <a:xfrm>
            <a:off x="3801281" y="332052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8"/>
          <p:cNvSpPr/>
          <p:nvPr/>
        </p:nvSpPr>
        <p:spPr>
          <a:xfrm>
            <a:off x="3801281" y="340195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8"/>
          <p:cNvSpPr/>
          <p:nvPr/>
        </p:nvSpPr>
        <p:spPr>
          <a:xfrm>
            <a:off x="3801281" y="348338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8"/>
          <p:cNvSpPr/>
          <p:nvPr/>
        </p:nvSpPr>
        <p:spPr>
          <a:xfrm>
            <a:off x="3801281" y="3564817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8"/>
          <p:cNvSpPr/>
          <p:nvPr/>
        </p:nvSpPr>
        <p:spPr>
          <a:xfrm>
            <a:off x="3801281" y="364624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8"/>
          <p:cNvSpPr/>
          <p:nvPr/>
        </p:nvSpPr>
        <p:spPr>
          <a:xfrm>
            <a:off x="3801281" y="372768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8"/>
          <p:cNvSpPr/>
          <p:nvPr/>
        </p:nvSpPr>
        <p:spPr>
          <a:xfrm>
            <a:off x="3801281" y="380911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8"/>
          <p:cNvSpPr/>
          <p:nvPr/>
        </p:nvSpPr>
        <p:spPr>
          <a:xfrm>
            <a:off x="3801281" y="389054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8"/>
          <p:cNvSpPr/>
          <p:nvPr/>
        </p:nvSpPr>
        <p:spPr>
          <a:xfrm>
            <a:off x="3801281" y="397197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75" name="Google Shape;675;p58"/>
          <p:cNvSpPr/>
          <p:nvPr/>
        </p:nvSpPr>
        <p:spPr>
          <a:xfrm>
            <a:off x="4323638" y="323909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8"/>
          <p:cNvSpPr/>
          <p:nvPr/>
        </p:nvSpPr>
        <p:spPr>
          <a:xfrm>
            <a:off x="4323638" y="332052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8"/>
          <p:cNvSpPr/>
          <p:nvPr/>
        </p:nvSpPr>
        <p:spPr>
          <a:xfrm>
            <a:off x="4323638" y="340195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8"/>
          <p:cNvSpPr/>
          <p:nvPr/>
        </p:nvSpPr>
        <p:spPr>
          <a:xfrm>
            <a:off x="4323638" y="348338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8"/>
          <p:cNvSpPr/>
          <p:nvPr/>
        </p:nvSpPr>
        <p:spPr>
          <a:xfrm>
            <a:off x="4323638" y="3564817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8"/>
          <p:cNvSpPr/>
          <p:nvPr/>
        </p:nvSpPr>
        <p:spPr>
          <a:xfrm>
            <a:off x="4323638" y="364624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8"/>
          <p:cNvSpPr/>
          <p:nvPr/>
        </p:nvSpPr>
        <p:spPr>
          <a:xfrm>
            <a:off x="4323638" y="372768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8"/>
          <p:cNvSpPr/>
          <p:nvPr/>
        </p:nvSpPr>
        <p:spPr>
          <a:xfrm>
            <a:off x="4323638" y="380911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8"/>
          <p:cNvSpPr/>
          <p:nvPr/>
        </p:nvSpPr>
        <p:spPr>
          <a:xfrm>
            <a:off x="4323638" y="389054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8"/>
          <p:cNvSpPr/>
          <p:nvPr/>
        </p:nvSpPr>
        <p:spPr>
          <a:xfrm>
            <a:off x="4323638" y="397197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85" name="Google Shape;685;p58"/>
          <p:cNvSpPr/>
          <p:nvPr/>
        </p:nvSpPr>
        <p:spPr>
          <a:xfrm>
            <a:off x="4845994" y="323909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8"/>
          <p:cNvSpPr/>
          <p:nvPr/>
        </p:nvSpPr>
        <p:spPr>
          <a:xfrm>
            <a:off x="4845994" y="332052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8"/>
          <p:cNvSpPr/>
          <p:nvPr/>
        </p:nvSpPr>
        <p:spPr>
          <a:xfrm>
            <a:off x="4845994" y="340195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8"/>
          <p:cNvSpPr/>
          <p:nvPr/>
        </p:nvSpPr>
        <p:spPr>
          <a:xfrm>
            <a:off x="4845994" y="348338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8"/>
          <p:cNvSpPr/>
          <p:nvPr/>
        </p:nvSpPr>
        <p:spPr>
          <a:xfrm>
            <a:off x="4845994" y="3564817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8"/>
          <p:cNvSpPr/>
          <p:nvPr/>
        </p:nvSpPr>
        <p:spPr>
          <a:xfrm>
            <a:off x="4845994" y="364624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8"/>
          <p:cNvSpPr/>
          <p:nvPr/>
        </p:nvSpPr>
        <p:spPr>
          <a:xfrm>
            <a:off x="4845994" y="372768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8"/>
          <p:cNvSpPr/>
          <p:nvPr/>
        </p:nvSpPr>
        <p:spPr>
          <a:xfrm>
            <a:off x="4845994" y="380911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8"/>
          <p:cNvSpPr/>
          <p:nvPr/>
        </p:nvSpPr>
        <p:spPr>
          <a:xfrm>
            <a:off x="4845994" y="389054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8"/>
          <p:cNvSpPr/>
          <p:nvPr/>
        </p:nvSpPr>
        <p:spPr>
          <a:xfrm>
            <a:off x="4845994" y="397197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695" name="Google Shape;695;p58"/>
          <p:cNvSpPr/>
          <p:nvPr/>
        </p:nvSpPr>
        <p:spPr>
          <a:xfrm>
            <a:off x="5368350" y="323909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58"/>
          <p:cNvSpPr/>
          <p:nvPr/>
        </p:nvSpPr>
        <p:spPr>
          <a:xfrm>
            <a:off x="5368350" y="332052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8"/>
          <p:cNvSpPr/>
          <p:nvPr/>
        </p:nvSpPr>
        <p:spPr>
          <a:xfrm>
            <a:off x="5368350" y="3401955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8"/>
          <p:cNvSpPr/>
          <p:nvPr/>
        </p:nvSpPr>
        <p:spPr>
          <a:xfrm>
            <a:off x="5368350" y="3483386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8"/>
          <p:cNvSpPr/>
          <p:nvPr/>
        </p:nvSpPr>
        <p:spPr>
          <a:xfrm>
            <a:off x="5368350" y="3564817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8"/>
          <p:cNvSpPr/>
          <p:nvPr/>
        </p:nvSpPr>
        <p:spPr>
          <a:xfrm>
            <a:off x="5368350" y="3646248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8"/>
          <p:cNvSpPr/>
          <p:nvPr/>
        </p:nvSpPr>
        <p:spPr>
          <a:xfrm>
            <a:off x="5368350" y="3727680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8"/>
          <p:cNvSpPr/>
          <p:nvPr/>
        </p:nvSpPr>
        <p:spPr>
          <a:xfrm>
            <a:off x="5368350" y="3809111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8"/>
          <p:cNvSpPr/>
          <p:nvPr/>
        </p:nvSpPr>
        <p:spPr>
          <a:xfrm>
            <a:off x="5368350" y="3890542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58"/>
          <p:cNvSpPr/>
          <p:nvPr/>
        </p:nvSpPr>
        <p:spPr>
          <a:xfrm>
            <a:off x="5368350" y="3971973"/>
            <a:ext cx="430800" cy="28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05" name="Google Shape;705;p58"/>
          <p:cNvSpPr txBox="1"/>
          <p:nvPr>
            <p:ph idx="6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706" name="Google Shape;706;p58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707" name="Google Shape;707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9" name="Google Shape;709;p58"/>
          <p:cNvSpPr txBox="1"/>
          <p:nvPr>
            <p:ph idx="7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hree column">
  <p:cSld name="CUSTOM_4_9">
    <p:bg>
      <p:bgPr>
        <a:solidFill>
          <a:srgbClr val="353535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8025" y="1662900"/>
            <a:ext cx="414919" cy="41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70813" y="1662900"/>
            <a:ext cx="414919" cy="41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3600" y="1662900"/>
            <a:ext cx="414919" cy="4149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4" name="Google Shape;714;p5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5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59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717" name="Google Shape;717;p59"/>
          <p:cNvCxnSpPr/>
          <p:nvPr/>
        </p:nvCxnSpPr>
        <p:spPr>
          <a:xfrm>
            <a:off x="3230700" y="2082713"/>
            <a:ext cx="0" cy="1726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18" name="Google Shape;718;p59"/>
          <p:cNvCxnSpPr/>
          <p:nvPr/>
        </p:nvCxnSpPr>
        <p:spPr>
          <a:xfrm>
            <a:off x="5917913" y="2082713"/>
            <a:ext cx="0" cy="1726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19" name="Google Shape;719;p59"/>
          <p:cNvSpPr txBox="1"/>
          <p:nvPr>
            <p:ph idx="2" type="subTitle"/>
          </p:nvPr>
        </p:nvSpPr>
        <p:spPr>
          <a:xfrm>
            <a:off x="855694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0" name="Google Shape;720;p59"/>
          <p:cNvSpPr txBox="1"/>
          <p:nvPr>
            <p:ph idx="3" type="subTitle"/>
          </p:nvPr>
        </p:nvSpPr>
        <p:spPr>
          <a:xfrm>
            <a:off x="855694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1" name="Google Shape;721;p59"/>
          <p:cNvSpPr txBox="1"/>
          <p:nvPr>
            <p:ph idx="4" type="subTitle"/>
          </p:nvPr>
        </p:nvSpPr>
        <p:spPr>
          <a:xfrm>
            <a:off x="3542906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2" name="Google Shape;722;p59"/>
          <p:cNvSpPr txBox="1"/>
          <p:nvPr>
            <p:ph idx="5" type="subTitle"/>
          </p:nvPr>
        </p:nvSpPr>
        <p:spPr>
          <a:xfrm>
            <a:off x="6230119" y="2110282"/>
            <a:ext cx="2062800" cy="11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3" name="Google Shape;723;p59"/>
          <p:cNvSpPr txBox="1"/>
          <p:nvPr>
            <p:ph idx="6" type="subTitle"/>
          </p:nvPr>
        </p:nvSpPr>
        <p:spPr>
          <a:xfrm>
            <a:off x="3540600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4" name="Google Shape;724;p59"/>
          <p:cNvSpPr txBox="1"/>
          <p:nvPr>
            <p:ph idx="7" type="subTitle"/>
          </p:nvPr>
        </p:nvSpPr>
        <p:spPr>
          <a:xfrm>
            <a:off x="6230119" y="3510788"/>
            <a:ext cx="20628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25" name="Google Shape;725;p59"/>
          <p:cNvSpPr txBox="1"/>
          <p:nvPr>
            <p:ph idx="8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726" name="Google Shape;726;p59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727" name="Google Shape;72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5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9" name="Google Shape;729;p59"/>
          <p:cNvSpPr txBox="1"/>
          <p:nvPr>
            <p:ph idx="9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two column">
  <p:cSld name="CUSTOM_4_8">
    <p:bg>
      <p:bgPr>
        <a:solidFill>
          <a:srgbClr val="353535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09956" y="1533675"/>
            <a:ext cx="548775" cy="548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0306" y="1533675"/>
            <a:ext cx="548775" cy="5487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3" name="Google Shape;733;p6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4" name="Google Shape;734;p6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60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736" name="Google Shape;736;p60"/>
          <p:cNvCxnSpPr/>
          <p:nvPr/>
        </p:nvCxnSpPr>
        <p:spPr>
          <a:xfrm>
            <a:off x="4574182" y="2097150"/>
            <a:ext cx="0" cy="2192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37" name="Google Shape;737;p60"/>
          <p:cNvSpPr txBox="1"/>
          <p:nvPr>
            <p:ph idx="2" type="subTitle"/>
          </p:nvPr>
        </p:nvSpPr>
        <p:spPr>
          <a:xfrm>
            <a:off x="1007344" y="3777544"/>
            <a:ext cx="32985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8" name="Google Shape;738;p60"/>
          <p:cNvSpPr txBox="1"/>
          <p:nvPr>
            <p:ph idx="3" type="subTitle"/>
          </p:nvPr>
        </p:nvSpPr>
        <p:spPr>
          <a:xfrm>
            <a:off x="1007344" y="2136075"/>
            <a:ext cx="3298500" cy="13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9" name="Google Shape;739;p60"/>
          <p:cNvSpPr txBox="1"/>
          <p:nvPr>
            <p:ph idx="4" type="subTitle"/>
          </p:nvPr>
        </p:nvSpPr>
        <p:spPr>
          <a:xfrm>
            <a:off x="4896994" y="3777544"/>
            <a:ext cx="32985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0" name="Google Shape;740;p60"/>
          <p:cNvSpPr txBox="1"/>
          <p:nvPr>
            <p:ph idx="5" type="subTitle"/>
          </p:nvPr>
        </p:nvSpPr>
        <p:spPr>
          <a:xfrm>
            <a:off x="4896994" y="2136075"/>
            <a:ext cx="3298500" cy="13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1" name="Google Shape;741;p60"/>
          <p:cNvSpPr txBox="1"/>
          <p:nvPr>
            <p:ph idx="6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742" name="Google Shape;742;p60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743" name="Google Shape;74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5" name="Google Shape;745;p60"/>
          <p:cNvCxnSpPr/>
          <p:nvPr/>
        </p:nvCxnSpPr>
        <p:spPr>
          <a:xfrm>
            <a:off x="1024875" y="3663249"/>
            <a:ext cx="117000" cy="0"/>
          </a:xfrm>
          <a:prstGeom prst="straightConnector1">
            <a:avLst/>
          </a:prstGeom>
          <a:noFill/>
          <a:ln cap="flat" cmpd="sng" w="2857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6" name="Google Shape;746;p60"/>
          <p:cNvCxnSpPr/>
          <p:nvPr/>
        </p:nvCxnSpPr>
        <p:spPr>
          <a:xfrm>
            <a:off x="4914525" y="3663249"/>
            <a:ext cx="117000" cy="0"/>
          </a:xfrm>
          <a:prstGeom prst="straightConnector1">
            <a:avLst/>
          </a:prstGeom>
          <a:noFill/>
          <a:ln cap="flat" cmpd="sng" w="2857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7" name="Google Shape;747;p60"/>
          <p:cNvSpPr txBox="1"/>
          <p:nvPr>
            <p:ph idx="7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quote large">
  <p:cSld name="CUSTOM_4_7">
    <p:bg>
      <p:bgPr>
        <a:solidFill>
          <a:srgbClr val="353535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64588" y="973838"/>
            <a:ext cx="548775" cy="548759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61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751" name="Google Shape;751;p61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" name="Google Shape;752;p61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61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54" name="Google Shape;754;p61"/>
          <p:cNvSpPr txBox="1"/>
          <p:nvPr>
            <p:ph type="title"/>
          </p:nvPr>
        </p:nvSpPr>
        <p:spPr>
          <a:xfrm>
            <a:off x="3349163" y="1091531"/>
            <a:ext cx="5043600" cy="240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755" name="Google Shape;755;p61"/>
          <p:cNvSpPr txBox="1"/>
          <p:nvPr>
            <p:ph idx="3" type="subTitle"/>
          </p:nvPr>
        </p:nvSpPr>
        <p:spPr>
          <a:xfrm>
            <a:off x="3349200" y="3777544"/>
            <a:ext cx="3073200" cy="3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756" name="Google Shape;75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8" name="Google Shape;758;p61"/>
          <p:cNvCxnSpPr/>
          <p:nvPr/>
        </p:nvCxnSpPr>
        <p:spPr>
          <a:xfrm>
            <a:off x="3366697" y="3663249"/>
            <a:ext cx="117000" cy="0"/>
          </a:xfrm>
          <a:prstGeom prst="straightConnector1">
            <a:avLst/>
          </a:prstGeom>
          <a:noFill/>
          <a:ln cap="flat" cmpd="sng" w="2857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wo by two">
  <p:cSld name="CUSTOM_4_6">
    <p:bg>
      <p:bgPr>
        <a:solidFill>
          <a:srgbClr val="353535"/>
        </a:solidFill>
      </p:bgPr>
    </p:bg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0" name="Google Shape;760;p62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" name="Google Shape;761;p62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62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3" name="Google Shape;763;p62"/>
          <p:cNvSpPr txBox="1"/>
          <p:nvPr>
            <p:ph idx="2" type="subTitle"/>
          </p:nvPr>
        </p:nvSpPr>
        <p:spPr>
          <a:xfrm>
            <a:off x="5141316" y="2091075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4" name="Google Shape;764;p62"/>
          <p:cNvSpPr txBox="1"/>
          <p:nvPr>
            <p:ph idx="3" type="subTitle"/>
          </p:nvPr>
        </p:nvSpPr>
        <p:spPr>
          <a:xfrm>
            <a:off x="5141311" y="1764713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765" name="Google Shape;765;p62"/>
          <p:cNvSpPr txBox="1"/>
          <p:nvPr>
            <p:ph idx="4" type="subTitle"/>
          </p:nvPr>
        </p:nvSpPr>
        <p:spPr>
          <a:xfrm>
            <a:off x="5141316" y="3325781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6" name="Google Shape;766;p62"/>
          <p:cNvSpPr txBox="1"/>
          <p:nvPr>
            <p:ph idx="5" type="subTitle"/>
          </p:nvPr>
        </p:nvSpPr>
        <p:spPr>
          <a:xfrm>
            <a:off x="5141311" y="2999419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767" name="Google Shape;767;p62"/>
          <p:cNvSpPr txBox="1"/>
          <p:nvPr>
            <p:ph idx="6" type="subTitle"/>
          </p:nvPr>
        </p:nvSpPr>
        <p:spPr>
          <a:xfrm>
            <a:off x="1563469" y="2091075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8" name="Google Shape;768;p62"/>
          <p:cNvSpPr txBox="1"/>
          <p:nvPr>
            <p:ph idx="7" type="subTitle"/>
          </p:nvPr>
        </p:nvSpPr>
        <p:spPr>
          <a:xfrm>
            <a:off x="1563450" y="1764713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769" name="Google Shape;769;p62"/>
          <p:cNvSpPr txBox="1"/>
          <p:nvPr>
            <p:ph idx="8" type="subTitle"/>
          </p:nvPr>
        </p:nvSpPr>
        <p:spPr>
          <a:xfrm>
            <a:off x="1563469" y="3325781"/>
            <a:ext cx="26340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0" name="Google Shape;770;p62"/>
          <p:cNvSpPr txBox="1"/>
          <p:nvPr>
            <p:ph idx="9" type="subTitle"/>
          </p:nvPr>
        </p:nvSpPr>
        <p:spPr>
          <a:xfrm>
            <a:off x="1563450" y="2999419"/>
            <a:ext cx="26340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771" name="Google Shape;771;p62"/>
          <p:cNvSpPr txBox="1"/>
          <p:nvPr>
            <p:ph idx="1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772" name="Google Shape;772;p62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773" name="Google Shape;773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6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5" name="Google Shape;775;p62"/>
          <p:cNvSpPr txBox="1"/>
          <p:nvPr>
            <p:ph idx="1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, graphics">
  <p:cSld name="CUSTOM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7"/>
          <p:cNvSpPr txBox="1"/>
          <p:nvPr>
            <p:ph idx="3" type="subTitle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2" name="Google Shape;52;p7"/>
          <p:cNvSpPr txBox="1"/>
          <p:nvPr>
            <p:ph idx="4" type="body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5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four column">
  <p:cSld name="CUSTOM_4_5">
    <p:bg>
      <p:bgPr>
        <a:solidFill>
          <a:srgbClr val="353535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7" name="Google Shape;777;p6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p63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63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780" name="Google Shape;780;p63"/>
          <p:cNvCxnSpPr/>
          <p:nvPr/>
        </p:nvCxnSpPr>
        <p:spPr>
          <a:xfrm>
            <a:off x="2562438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81" name="Google Shape;781;p63"/>
          <p:cNvCxnSpPr/>
          <p:nvPr/>
        </p:nvCxnSpPr>
        <p:spPr>
          <a:xfrm>
            <a:off x="4572075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63"/>
          <p:cNvCxnSpPr/>
          <p:nvPr/>
        </p:nvCxnSpPr>
        <p:spPr>
          <a:xfrm>
            <a:off x="6581713" y="2758500"/>
            <a:ext cx="0" cy="1145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83" name="Google Shape;783;p63"/>
          <p:cNvSpPr txBox="1"/>
          <p:nvPr>
            <p:ph idx="2" type="subTitle"/>
          </p:nvPr>
        </p:nvSpPr>
        <p:spPr>
          <a:xfrm>
            <a:off x="663806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4" name="Google Shape;784;p63"/>
          <p:cNvSpPr txBox="1"/>
          <p:nvPr>
            <p:ph idx="3" type="subTitle"/>
          </p:nvPr>
        </p:nvSpPr>
        <p:spPr>
          <a:xfrm>
            <a:off x="663788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785" name="Google Shape;785;p63"/>
          <p:cNvSpPr txBox="1"/>
          <p:nvPr>
            <p:ph idx="4" type="subTitle"/>
          </p:nvPr>
        </p:nvSpPr>
        <p:spPr>
          <a:xfrm>
            <a:off x="6692719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6" name="Google Shape;786;p63"/>
          <p:cNvSpPr txBox="1"/>
          <p:nvPr>
            <p:ph idx="5" type="subTitle"/>
          </p:nvPr>
        </p:nvSpPr>
        <p:spPr>
          <a:xfrm>
            <a:off x="6692700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787" name="Google Shape;787;p63"/>
          <p:cNvSpPr txBox="1"/>
          <p:nvPr>
            <p:ph idx="6" type="subTitle"/>
          </p:nvPr>
        </p:nvSpPr>
        <p:spPr>
          <a:xfrm>
            <a:off x="4683081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8" name="Google Shape;788;p63"/>
          <p:cNvSpPr txBox="1"/>
          <p:nvPr>
            <p:ph idx="7" type="subTitle"/>
          </p:nvPr>
        </p:nvSpPr>
        <p:spPr>
          <a:xfrm>
            <a:off x="4683063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789" name="Google Shape;789;p63"/>
          <p:cNvSpPr txBox="1"/>
          <p:nvPr>
            <p:ph idx="8" type="subTitle"/>
          </p:nvPr>
        </p:nvSpPr>
        <p:spPr>
          <a:xfrm>
            <a:off x="2673444" y="3044625"/>
            <a:ext cx="1787700" cy="79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0" name="Google Shape;790;p63"/>
          <p:cNvSpPr txBox="1"/>
          <p:nvPr>
            <p:ph idx="9" type="subTitle"/>
          </p:nvPr>
        </p:nvSpPr>
        <p:spPr>
          <a:xfrm>
            <a:off x="2673425" y="2718263"/>
            <a:ext cx="1787700" cy="28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791" name="Google Shape;791;p63"/>
          <p:cNvSpPr txBox="1"/>
          <p:nvPr>
            <p:ph idx="1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792" name="Google Shape;792;p63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793" name="Google Shape;79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6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5" name="Google Shape;795;p63"/>
          <p:cNvSpPr txBox="1"/>
          <p:nvPr>
            <p:ph idx="1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left">
  <p:cSld name="CUSTOM_4_4">
    <p:bg>
      <p:bgPr>
        <a:solidFill>
          <a:srgbClr val="353535"/>
        </a:solidFill>
      </p:bgPr>
    </p:bg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4"/>
          <p:cNvSpPr txBox="1"/>
          <p:nvPr>
            <p:ph idx="1" type="subTitle"/>
          </p:nvPr>
        </p:nvSpPr>
        <p:spPr>
          <a:xfrm>
            <a:off x="663788" y="2519025"/>
            <a:ext cx="2469000" cy="14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8" name="Google Shape;798;p64"/>
          <p:cNvSpPr txBox="1"/>
          <p:nvPr>
            <p:ph type="title"/>
          </p:nvPr>
        </p:nvSpPr>
        <p:spPr>
          <a:xfrm>
            <a:off x="663788" y="930525"/>
            <a:ext cx="3086100" cy="14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9" name="Google Shape;799;p64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800" name="Google Shape;800;p6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1" name="Google Shape;801;p64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2" name="Google Shape;802;p64"/>
          <p:cNvSpPr txBox="1"/>
          <p:nvPr>
            <p:ph idx="3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3" name="Google Shape;803;p64"/>
          <p:cNvSpPr txBox="1"/>
          <p:nvPr>
            <p:ph idx="4" type="subTitle"/>
          </p:nvPr>
        </p:nvSpPr>
        <p:spPr>
          <a:xfrm>
            <a:off x="5143013" y="1233038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4" name="Google Shape;804;p64"/>
          <p:cNvSpPr txBox="1"/>
          <p:nvPr>
            <p:ph idx="5" type="subTitle"/>
          </p:nvPr>
        </p:nvSpPr>
        <p:spPr>
          <a:xfrm>
            <a:off x="5143013" y="930525"/>
            <a:ext cx="3495600" cy="2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05" name="Google Shape;805;p64"/>
          <p:cNvSpPr txBox="1"/>
          <p:nvPr>
            <p:ph idx="6" type="subTitle"/>
          </p:nvPr>
        </p:nvSpPr>
        <p:spPr>
          <a:xfrm>
            <a:off x="5143013" y="2373094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6" name="Google Shape;806;p64"/>
          <p:cNvSpPr txBox="1"/>
          <p:nvPr>
            <p:ph idx="7" type="subTitle"/>
          </p:nvPr>
        </p:nvSpPr>
        <p:spPr>
          <a:xfrm>
            <a:off x="5143013" y="2070581"/>
            <a:ext cx="3495600" cy="2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07" name="Google Shape;807;p64"/>
          <p:cNvSpPr txBox="1"/>
          <p:nvPr>
            <p:ph idx="8" type="subTitle"/>
          </p:nvPr>
        </p:nvSpPr>
        <p:spPr>
          <a:xfrm>
            <a:off x="5143013" y="3513150"/>
            <a:ext cx="3495600" cy="6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8" name="Google Shape;808;p64"/>
          <p:cNvSpPr txBox="1"/>
          <p:nvPr>
            <p:ph idx="9" type="subTitle"/>
          </p:nvPr>
        </p:nvSpPr>
        <p:spPr>
          <a:xfrm>
            <a:off x="5143013" y="3210638"/>
            <a:ext cx="3495600" cy="26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809" name="Google Shape;809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6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hree column">
  <p:cSld name="CUSTOM_4_3">
    <p:bg>
      <p:bgPr>
        <a:solidFill>
          <a:srgbClr val="353535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2" name="Google Shape;812;p65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3" name="Google Shape;813;p65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4" name="Google Shape;814;p65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815" name="Google Shape;815;p65"/>
          <p:cNvCxnSpPr/>
          <p:nvPr/>
        </p:nvCxnSpPr>
        <p:spPr>
          <a:xfrm>
            <a:off x="3229613" y="3172294"/>
            <a:ext cx="0" cy="1168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16" name="Google Shape;816;p65"/>
          <p:cNvCxnSpPr/>
          <p:nvPr/>
        </p:nvCxnSpPr>
        <p:spPr>
          <a:xfrm>
            <a:off x="5914388" y="3172294"/>
            <a:ext cx="0" cy="1168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17" name="Google Shape;817;p65"/>
          <p:cNvSpPr txBox="1"/>
          <p:nvPr>
            <p:ph idx="2" type="subTitle"/>
          </p:nvPr>
        </p:nvSpPr>
        <p:spPr>
          <a:xfrm>
            <a:off x="3351225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18" name="Google Shape;818;p65"/>
          <p:cNvSpPr txBox="1"/>
          <p:nvPr>
            <p:ph idx="3" type="subTitle"/>
          </p:nvPr>
        </p:nvSpPr>
        <p:spPr>
          <a:xfrm>
            <a:off x="3351300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9" name="Google Shape;819;p65"/>
          <p:cNvSpPr txBox="1"/>
          <p:nvPr>
            <p:ph idx="4" type="subTitle"/>
          </p:nvPr>
        </p:nvSpPr>
        <p:spPr>
          <a:xfrm>
            <a:off x="6036000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20" name="Google Shape;820;p65"/>
          <p:cNvSpPr txBox="1"/>
          <p:nvPr>
            <p:ph idx="5" type="subTitle"/>
          </p:nvPr>
        </p:nvSpPr>
        <p:spPr>
          <a:xfrm>
            <a:off x="6036075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1" name="Google Shape;821;p65"/>
          <p:cNvSpPr txBox="1"/>
          <p:nvPr>
            <p:ph idx="6" type="subTitle"/>
          </p:nvPr>
        </p:nvSpPr>
        <p:spPr>
          <a:xfrm>
            <a:off x="666450" y="3172294"/>
            <a:ext cx="2441400" cy="24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22" name="Google Shape;822;p65"/>
          <p:cNvSpPr txBox="1"/>
          <p:nvPr>
            <p:ph idx="7" type="subTitle"/>
          </p:nvPr>
        </p:nvSpPr>
        <p:spPr>
          <a:xfrm>
            <a:off x="666525" y="3539213"/>
            <a:ext cx="24414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23" name="Google Shape;823;p65"/>
          <p:cNvSpPr txBox="1"/>
          <p:nvPr>
            <p:ph idx="8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24" name="Google Shape;824;p65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825" name="Google Shape;825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6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7" name="Google Shape;827;p65"/>
          <p:cNvSpPr txBox="1"/>
          <p:nvPr>
            <p:ph idx="9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image left">
  <p:cSld name="CUSTOM_4_2">
    <p:bg>
      <p:bgPr>
        <a:solidFill>
          <a:srgbClr val="353535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9" name="Google Shape;829;p66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0" name="Google Shape;830;p66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1" name="Google Shape;831;p66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2" name="Google Shape;832;p66"/>
          <p:cNvSpPr txBox="1"/>
          <p:nvPr>
            <p:ph idx="2" type="subTitle"/>
          </p:nvPr>
        </p:nvSpPr>
        <p:spPr>
          <a:xfrm>
            <a:off x="4246556" y="1904438"/>
            <a:ext cx="4114800" cy="237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13000"/>
              </a:lnSpc>
              <a:spcBef>
                <a:spcPts val="15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13000"/>
              </a:lnSpc>
              <a:spcBef>
                <a:spcPts val="1500"/>
              </a:spcBef>
              <a:spcAft>
                <a:spcPts val="15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33" name="Google Shape;833;p66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34" name="Google Shape;834;p66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835" name="Google Shape;835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6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7" name="Google Shape;837;p66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 alt1">
  <p:cSld name="CUSTOM_4_2_2">
    <p:bg>
      <p:bgPr>
        <a:solidFill>
          <a:srgbClr val="353535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9" name="Google Shape;839;p67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0" name="Google Shape;840;p67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1" name="Google Shape;841;p67"/>
          <p:cNvSpPr txBox="1"/>
          <p:nvPr>
            <p:ph idx="1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2" name="Google Shape;842;p67"/>
          <p:cNvSpPr txBox="1"/>
          <p:nvPr>
            <p:ph idx="2" type="subTitle"/>
          </p:nvPr>
        </p:nvSpPr>
        <p:spPr>
          <a:xfrm>
            <a:off x="1565888" y="1812319"/>
            <a:ext cx="6033600" cy="97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400"/>
              </a:spcBef>
              <a:spcAft>
                <a:spcPts val="4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3" name="Google Shape;843;p67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844" name="Google Shape;844;p67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pic>
        <p:nvPicPr>
          <p:cNvPr id="845" name="Google Shape;845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6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7" name="Google Shape;847;p67"/>
          <p:cNvSpPr txBox="1"/>
          <p:nvPr>
            <p:ph idx="4" type="subTitle"/>
          </p:nvPr>
        </p:nvSpPr>
        <p:spPr>
          <a:xfrm>
            <a:off x="663844" y="1240163"/>
            <a:ext cx="7816500" cy="2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4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large text">
  <p:cSld name="CUSTOM_4_2_1">
    <p:bg>
      <p:bgPr>
        <a:solidFill>
          <a:srgbClr val="353535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8"/>
          <p:cNvSpPr txBox="1"/>
          <p:nvPr>
            <p:ph type="title"/>
          </p:nvPr>
        </p:nvSpPr>
        <p:spPr>
          <a:xfrm>
            <a:off x="2460281" y="1239806"/>
            <a:ext cx="5573100" cy="294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sp>
        <p:nvSpPr>
          <p:cNvPr id="850" name="Google Shape;850;p68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851" name="Google Shape;851;p68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68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68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54" name="Google Shape;854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6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agenda dark">
  <p:cSld name="CUSTOM_4_1">
    <p:bg>
      <p:bgPr>
        <a:solidFill>
          <a:srgbClr val="353535"/>
        </a:solidFill>
      </p:bgPr>
    </p:bg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9"/>
          <p:cNvSpPr txBox="1"/>
          <p:nvPr>
            <p:ph idx="1" type="body"/>
          </p:nvPr>
        </p:nvSpPr>
        <p:spPr>
          <a:xfrm>
            <a:off x="6502425" y="1387106"/>
            <a:ext cx="15990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▸"/>
              <a:defRPr>
                <a:solidFill>
                  <a:srgbClr val="FFFFFF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8" name="Google Shape;858;p69"/>
          <p:cNvSpPr txBox="1"/>
          <p:nvPr>
            <p:ph idx="2" type="body"/>
          </p:nvPr>
        </p:nvSpPr>
        <p:spPr>
          <a:xfrm>
            <a:off x="4281525" y="1387106"/>
            <a:ext cx="1599000" cy="225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▸"/>
              <a:defRPr>
                <a:solidFill>
                  <a:srgbClr val="FFFFFF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9" name="Google Shape;859;p69"/>
          <p:cNvSpPr txBox="1"/>
          <p:nvPr>
            <p:ph type="title"/>
          </p:nvPr>
        </p:nvSpPr>
        <p:spPr>
          <a:xfrm>
            <a:off x="675206" y="1302325"/>
            <a:ext cx="2914500" cy="20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cxnSp>
        <p:nvCxnSpPr>
          <p:cNvPr id="860" name="Google Shape;860;p69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1" name="Google Shape;861;p69"/>
          <p:cNvSpPr txBox="1"/>
          <p:nvPr>
            <p:ph idx="3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 Medium"/>
              <a:buNone/>
              <a:defRPr sz="8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Text Medium"/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862" name="Google Shape;862;p69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63" name="Google Shape;863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69"/>
          <p:cNvSpPr txBox="1"/>
          <p:nvPr>
            <p:ph idx="4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5" name="Google Shape;865;p6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overview">
  <p:cSld name="CUSTOM_4_1_1_1">
    <p:bg>
      <p:bgPr>
        <a:solidFill>
          <a:srgbClr val="353535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7" name="Google Shape;867;p70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8" name="Google Shape;868;p70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Display Medium"/>
              <a:buNone/>
              <a:defRPr sz="8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Red Hat Text Medium"/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869" name="Google Shape;869;p70"/>
          <p:cNvCxnSpPr/>
          <p:nvPr/>
        </p:nvCxnSpPr>
        <p:spPr>
          <a:xfrm rot="10800000">
            <a:off x="335825" y="4801200"/>
            <a:ext cx="0" cy="3423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0" name="Google Shape;870;p70"/>
          <p:cNvSpPr txBox="1"/>
          <p:nvPr>
            <p:ph idx="2" type="subTitle"/>
          </p:nvPr>
        </p:nvSpPr>
        <p:spPr>
          <a:xfrm>
            <a:off x="663788" y="4627163"/>
            <a:ext cx="6001800" cy="42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1" name="Google Shape;871;p70"/>
          <p:cNvSpPr txBox="1"/>
          <p:nvPr>
            <p:ph idx="3" type="body"/>
          </p:nvPr>
        </p:nvSpPr>
        <p:spPr>
          <a:xfrm>
            <a:off x="675206" y="2331975"/>
            <a:ext cx="3783000" cy="2250000"/>
          </a:xfrm>
          <a:prstGeom prst="rect">
            <a:avLst/>
          </a:prstGeom>
        </p:spPr>
        <p:txBody>
          <a:bodyPr anchorCtr="0" anchor="t" bIns="68575" lIns="685800" spcFirstLastPara="1" rIns="68575" wrap="square" tIns="6857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▸"/>
              <a:defRPr>
                <a:solidFill>
                  <a:srgbClr val="FFFFFF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Clr>
                <a:srgbClr val="FFFFFF"/>
              </a:buClr>
              <a:buSzPts val="1400"/>
              <a:buChar char="･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2" name="Google Shape;872;p70"/>
          <p:cNvSpPr txBox="1"/>
          <p:nvPr>
            <p:ph type="title"/>
          </p:nvPr>
        </p:nvSpPr>
        <p:spPr>
          <a:xfrm>
            <a:off x="675206" y="893241"/>
            <a:ext cx="2914500" cy="1095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873" name="Google Shape;873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3460" y="4734378"/>
            <a:ext cx="731888" cy="17220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7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 algn="ctr">
              <a:buNone/>
              <a:defRPr sz="600">
                <a:solidFill>
                  <a:srgbClr val="FFFFFF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, text">
  <p:cSld name="CUSTOM_2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8"/>
          <p:cNvSpPr txBox="1"/>
          <p:nvPr>
            <p:ph idx="1" type="subTitle"/>
          </p:nvPr>
        </p:nvSpPr>
        <p:spPr>
          <a:xfrm>
            <a:off x="4968475" y="1867647"/>
            <a:ext cx="33489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8" name="Google Shape;58;p8"/>
          <p:cNvSpPr txBox="1"/>
          <p:nvPr>
            <p:ph idx="2" type="body"/>
          </p:nvPr>
        </p:nvSpPr>
        <p:spPr>
          <a:xfrm>
            <a:off x="4968350" y="2367377"/>
            <a:ext cx="3348900" cy="20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" name="Google Shape;59;p8"/>
          <p:cNvSpPr txBox="1"/>
          <p:nvPr>
            <p:ph idx="3" type="subTitle"/>
          </p:nvPr>
        </p:nvSpPr>
        <p:spPr>
          <a:xfrm>
            <a:off x="826650" y="1867647"/>
            <a:ext cx="33489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0" name="Google Shape;60;p8"/>
          <p:cNvSpPr txBox="1"/>
          <p:nvPr>
            <p:ph idx="4" type="body"/>
          </p:nvPr>
        </p:nvSpPr>
        <p:spPr>
          <a:xfrm>
            <a:off x="826525" y="2367377"/>
            <a:ext cx="3348900" cy="20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1" name="Google Shape;61;p8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5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, graphics">
  <p:cSld name="CUSTOM_2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9"/>
          <p:cNvSpPr txBox="1"/>
          <p:nvPr>
            <p:ph idx="1" type="subTitle"/>
          </p:nvPr>
        </p:nvSpPr>
        <p:spPr>
          <a:xfrm>
            <a:off x="826650" y="2644932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6" name="Google Shape;66;p9"/>
          <p:cNvSpPr txBox="1"/>
          <p:nvPr>
            <p:ph idx="2" type="body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" name="Google Shape;67;p9"/>
          <p:cNvSpPr txBox="1"/>
          <p:nvPr>
            <p:ph idx="3" type="subTitle"/>
          </p:nvPr>
        </p:nvSpPr>
        <p:spPr>
          <a:xfrm>
            <a:off x="3467638" y="2644932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8" name="Google Shape;68;p9"/>
          <p:cNvSpPr txBox="1"/>
          <p:nvPr>
            <p:ph idx="4" type="body"/>
          </p:nvPr>
        </p:nvSpPr>
        <p:spPr>
          <a:xfrm>
            <a:off x="3467638" y="3110231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9"/>
          <p:cNvSpPr txBox="1"/>
          <p:nvPr>
            <p:ph idx="5" type="subTitle"/>
          </p:nvPr>
        </p:nvSpPr>
        <p:spPr>
          <a:xfrm>
            <a:off x="6108738" y="2644932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70" name="Google Shape;70;p9"/>
          <p:cNvSpPr txBox="1"/>
          <p:nvPr>
            <p:ph idx="6" type="body"/>
          </p:nvPr>
        </p:nvSpPr>
        <p:spPr>
          <a:xfrm>
            <a:off x="6108738" y="3110231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7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, text">
  <p:cSld name="CUSTOM_2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0"/>
          <p:cNvSpPr txBox="1"/>
          <p:nvPr>
            <p:ph idx="1" type="subTitle"/>
          </p:nvPr>
        </p:nvSpPr>
        <p:spPr>
          <a:xfrm>
            <a:off x="826650" y="1809825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76" name="Google Shape;76;p10"/>
          <p:cNvSpPr txBox="1"/>
          <p:nvPr>
            <p:ph idx="2" type="body"/>
          </p:nvPr>
        </p:nvSpPr>
        <p:spPr>
          <a:xfrm>
            <a:off x="826650" y="2332275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0"/>
          <p:cNvSpPr txBox="1"/>
          <p:nvPr>
            <p:ph idx="3" type="subTitle"/>
          </p:nvPr>
        </p:nvSpPr>
        <p:spPr>
          <a:xfrm>
            <a:off x="3467638" y="1809825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78" name="Google Shape;78;p10"/>
          <p:cNvSpPr txBox="1"/>
          <p:nvPr>
            <p:ph idx="4" type="body"/>
          </p:nvPr>
        </p:nvSpPr>
        <p:spPr>
          <a:xfrm>
            <a:off x="3467638" y="2332275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0"/>
          <p:cNvSpPr txBox="1"/>
          <p:nvPr>
            <p:ph idx="5" type="subTitle"/>
          </p:nvPr>
        </p:nvSpPr>
        <p:spPr>
          <a:xfrm>
            <a:off x="6108738" y="1809825"/>
            <a:ext cx="2208600" cy="5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0" name="Google Shape;80;p10"/>
          <p:cNvSpPr txBox="1"/>
          <p:nvPr>
            <p:ph idx="6" type="body"/>
          </p:nvPr>
        </p:nvSpPr>
        <p:spPr>
          <a:xfrm>
            <a:off x="6108738" y="2332275"/>
            <a:ext cx="2208600" cy="12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ctr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ctr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ctr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ctr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ctr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0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2" name="Google Shape;82;p10"/>
          <p:cNvSpPr txBox="1"/>
          <p:nvPr>
            <p:ph idx="7" type="subTitle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45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image" Target="../media/image45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58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31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41.xml"/><Relationship Id="rId34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46.xml"/><Relationship Id="rId39" Type="http://schemas.openxmlformats.org/officeDocument/2006/relationships/theme" Target="../theme/theme4.xml"/><Relationship Id="rId16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826650" y="1360219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/>
        </p:nvSpPr>
        <p:spPr>
          <a:xfrm>
            <a:off x="413050" y="4733944"/>
            <a:ext cx="765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OPENSHIFT</a:t>
            </a:r>
            <a:endParaRPr sz="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logo_interior_black.png" id="8" name="Google Shape;8;p1"/>
          <p:cNvPicPr preferRelativeResize="0"/>
          <p:nvPr/>
        </p:nvPicPr>
        <p:blipFill rotWithShape="1">
          <a:blip r:embed="rId2">
            <a:alphaModFix/>
          </a:blip>
          <a:srcRect b="386" l="0" r="0" t="396"/>
          <a:stretch/>
        </p:blipFill>
        <p:spPr>
          <a:xfrm>
            <a:off x="8327450" y="4819525"/>
            <a:ext cx="654674" cy="2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826650" y="929101"/>
            <a:ext cx="7490700" cy="3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type="title"/>
          </p:nvPr>
        </p:nvSpPr>
        <p:spPr>
          <a:xfrm>
            <a:off x="826650" y="76200"/>
            <a:ext cx="7490700" cy="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Proxima Nova"/>
              <a:buNone/>
              <a:defRPr b="1" sz="2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31" name="Google Shape;13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6225" y="4803400"/>
            <a:ext cx="291600" cy="2202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445025"/>
            <a:ext cx="85206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ed Hat Display"/>
              <a:buNone/>
              <a:defRPr sz="2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ed Hat Display"/>
              <a:buChar char="▸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-317500" lvl="1" marL="9144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-317500" lvl="2" marL="13716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-317500" lvl="3" marL="18288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-317500" lvl="4" marL="22860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-317500" lvl="5" marL="27432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-317500" lvl="6" marL="32004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-317500" lvl="7" marL="3657600" rtl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-317500" lvl="8" marL="4114800" rtl="0">
              <a:lnSpc>
                <a:spcPct val="140000"/>
              </a:lnSpc>
              <a:spcBef>
                <a:spcPts val="400"/>
              </a:spcBef>
              <a:spcAft>
                <a:spcPts val="400"/>
              </a:spcAft>
              <a:buSzPts val="1400"/>
              <a:buFont typeface="Red Hat Display"/>
              <a:buChar char="･"/>
              <a:defRPr sz="1400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204" name="Google Shape;204;p32"/>
          <p:cNvSpPr txBox="1"/>
          <p:nvPr/>
        </p:nvSpPr>
        <p:spPr>
          <a:xfrm>
            <a:off x="7258312" y="202369"/>
            <a:ext cx="15072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Red Hat Text Medium"/>
                <a:ea typeface="Red Hat Text Medium"/>
                <a:cs typeface="Red Hat Text Medium"/>
                <a:sym typeface="Red Hat Text Medium"/>
              </a:rPr>
              <a:t>CONFIDENTIAL designator</a:t>
            </a:r>
            <a:endParaRPr sz="500"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7313250" y="4734938"/>
            <a:ext cx="5487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V0000000</a:t>
            </a:r>
            <a:endParaRPr sz="6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  <p:sldLayoutId id="2147483706" r:id="rId30"/>
    <p:sldLayoutId id="2147483707" r:id="rId31"/>
    <p:sldLayoutId id="2147483708" r:id="rId32"/>
    <p:sldLayoutId id="2147483709" r:id="rId33"/>
    <p:sldLayoutId id="2147483710" r:id="rId34"/>
    <p:sldLayoutId id="2147483711" r:id="rId35"/>
    <p:sldLayoutId id="2147483712" r:id="rId36"/>
    <p:sldLayoutId id="2147483713" r:id="rId37"/>
    <p:sldLayoutId id="2147483714" r:id="rId3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Relationship Id="rId6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1"/>
          <p:cNvSpPr txBox="1"/>
          <p:nvPr>
            <p:ph type="title"/>
          </p:nvPr>
        </p:nvSpPr>
        <p:spPr>
          <a:xfrm>
            <a:off x="1562906" y="1307719"/>
            <a:ext cx="5649900" cy="120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ed Hat Display"/>
                <a:ea typeface="Red Hat Display"/>
                <a:cs typeface="Red Hat Display"/>
                <a:sym typeface="Red Hat Display"/>
              </a:rPr>
              <a:t>Performance 101</a:t>
            </a:r>
            <a:endParaRPr b="1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880" name="Google Shape;880;p71"/>
          <p:cNvSpPr txBox="1"/>
          <p:nvPr>
            <p:ph idx="2" type="subTitle"/>
          </p:nvPr>
        </p:nvSpPr>
        <p:spPr>
          <a:xfrm>
            <a:off x="1562805" y="3454125"/>
            <a:ext cx="2850000" cy="45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Shekhar Berry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Manager, </a:t>
            </a:r>
            <a:br>
              <a:rPr lang="en"/>
            </a:br>
            <a:r>
              <a:rPr lang="en"/>
              <a:t>Performance and Scale Team</a:t>
            </a:r>
            <a:endParaRPr/>
          </a:p>
        </p:txBody>
      </p:sp>
      <p:sp>
        <p:nvSpPr>
          <p:cNvPr id="881" name="Google Shape;881;p7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2" name="Google Shape;882;p71"/>
          <p:cNvSpPr txBox="1"/>
          <p:nvPr/>
        </p:nvSpPr>
        <p:spPr>
          <a:xfrm>
            <a:off x="5073800" y="3382525"/>
            <a:ext cx="3036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Jaison Raju</a:t>
            </a:r>
            <a:endParaRPr sz="11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Associate Manager, </a:t>
            </a:r>
            <a:endParaRPr sz="1100"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Performance and Scale Team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80"/>
          <p:cNvSpPr txBox="1"/>
          <p:nvPr>
            <p:ph idx="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960" name="Google Shape;960;p8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1" name="Google Shape;961;p80"/>
          <p:cNvSpPr txBox="1"/>
          <p:nvPr>
            <p:ph type="title"/>
          </p:nvPr>
        </p:nvSpPr>
        <p:spPr>
          <a:xfrm>
            <a:off x="663738" y="6083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do Performance Testing</a:t>
            </a:r>
            <a:endParaRPr sz="2100"/>
          </a:p>
        </p:txBody>
      </p:sp>
      <p:pic>
        <p:nvPicPr>
          <p:cNvPr id="962" name="Google Shape;96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775" y="1023275"/>
            <a:ext cx="3452451" cy="39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1"/>
          <p:cNvSpPr txBox="1"/>
          <p:nvPr>
            <p:ph idx="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968" name="Google Shape;968;p81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9" name="Google Shape;969;p81"/>
          <p:cNvSpPr txBox="1"/>
          <p:nvPr>
            <p:ph type="title"/>
          </p:nvPr>
        </p:nvSpPr>
        <p:spPr>
          <a:xfrm>
            <a:off x="610163" y="522788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Factors  - hardware</a:t>
            </a:r>
            <a:endParaRPr sz="2100"/>
          </a:p>
        </p:txBody>
      </p:sp>
      <p:pic>
        <p:nvPicPr>
          <p:cNvPr id="970" name="Google Shape;97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6400" y="1160237"/>
            <a:ext cx="1984825" cy="15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50" y="1193375"/>
            <a:ext cx="1984826" cy="1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3925" y="2995300"/>
            <a:ext cx="1984825" cy="16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1226" y="3041725"/>
            <a:ext cx="2396574" cy="16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81"/>
          <p:cNvSpPr/>
          <p:nvPr/>
        </p:nvSpPr>
        <p:spPr>
          <a:xfrm>
            <a:off x="7346025" y="1845350"/>
            <a:ext cx="1134300" cy="10224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ed Hat Display"/>
                <a:ea typeface="Red Hat Display"/>
                <a:cs typeface="Red Hat Display"/>
                <a:sym typeface="Red Hat Display"/>
              </a:rPr>
              <a:t>Disks</a:t>
            </a:r>
            <a:endParaRPr b="1" sz="15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975" name="Google Shape;975;p81"/>
          <p:cNvSpPr/>
          <p:nvPr/>
        </p:nvSpPr>
        <p:spPr>
          <a:xfrm>
            <a:off x="2725576" y="1876250"/>
            <a:ext cx="1391100" cy="9606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ed Hat Display"/>
                <a:ea typeface="Red Hat Display"/>
                <a:cs typeface="Red Hat Display"/>
                <a:sym typeface="Red Hat Display"/>
              </a:rPr>
              <a:t>Memory</a:t>
            </a:r>
            <a:endParaRPr b="1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976" name="Google Shape;976;p81"/>
          <p:cNvSpPr/>
          <p:nvPr/>
        </p:nvSpPr>
        <p:spPr>
          <a:xfrm>
            <a:off x="4781225" y="2925550"/>
            <a:ext cx="1471500" cy="1066500"/>
          </a:xfrm>
          <a:prstGeom prst="cloudCallout">
            <a:avLst>
              <a:gd fmla="val 29953" name="adj1"/>
              <a:gd fmla="val -7016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ed Hat Display"/>
                <a:ea typeface="Red Hat Display"/>
                <a:cs typeface="Red Hat Display"/>
                <a:sym typeface="Red Hat Display"/>
              </a:rPr>
              <a:t>Network</a:t>
            </a:r>
            <a:endParaRPr b="1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977" name="Google Shape;977;p81"/>
          <p:cNvSpPr/>
          <p:nvPr/>
        </p:nvSpPr>
        <p:spPr>
          <a:xfrm>
            <a:off x="382950" y="2925550"/>
            <a:ext cx="1134300" cy="1066500"/>
          </a:xfrm>
          <a:prstGeom prst="cloudCallout">
            <a:avLst>
              <a:gd fmla="val 29953" name="adj1"/>
              <a:gd fmla="val -7016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ed Hat Display"/>
                <a:ea typeface="Red Hat Display"/>
                <a:cs typeface="Red Hat Display"/>
                <a:sym typeface="Red Hat Display"/>
              </a:rPr>
              <a:t>CPU</a:t>
            </a:r>
            <a:endParaRPr b="1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82"/>
          <p:cNvSpPr txBox="1"/>
          <p:nvPr>
            <p:ph idx="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983" name="Google Shape;983;p8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4" name="Google Shape;984;p82"/>
          <p:cNvSpPr txBox="1"/>
          <p:nvPr>
            <p:ph type="title"/>
          </p:nvPr>
        </p:nvSpPr>
        <p:spPr>
          <a:xfrm>
            <a:off x="610163" y="522788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Factors  - </a:t>
            </a:r>
            <a:r>
              <a:rPr lang="en"/>
              <a:t>System </a:t>
            </a:r>
            <a:endParaRPr sz="2100"/>
          </a:p>
        </p:txBody>
      </p:sp>
      <p:sp>
        <p:nvSpPr>
          <p:cNvPr id="985" name="Google Shape;985;p82"/>
          <p:cNvSpPr/>
          <p:nvPr/>
        </p:nvSpPr>
        <p:spPr>
          <a:xfrm>
            <a:off x="3173250" y="1845250"/>
            <a:ext cx="2797500" cy="10803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Process / Thread deadlock</a:t>
            </a:r>
            <a:endParaRPr b="1" sz="15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986" name="Google Shape;986;p82"/>
          <p:cNvSpPr/>
          <p:nvPr/>
        </p:nvSpPr>
        <p:spPr>
          <a:xfrm>
            <a:off x="916350" y="2925550"/>
            <a:ext cx="2509800" cy="1363800"/>
          </a:xfrm>
          <a:prstGeom prst="cloudCallout">
            <a:avLst>
              <a:gd fmla="val 29953" name="adj1"/>
              <a:gd fmla="val -7016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ed Hat Display"/>
                <a:ea typeface="Red Hat Display"/>
                <a:cs typeface="Red Hat Display"/>
                <a:sym typeface="Red Hat Display"/>
              </a:rPr>
              <a:t>Process / Thread spinlocks , [fm]utex</a:t>
            </a:r>
            <a:endParaRPr b="1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987" name="Google Shape;987;p82"/>
          <p:cNvSpPr txBox="1"/>
          <p:nvPr/>
        </p:nvSpPr>
        <p:spPr>
          <a:xfrm>
            <a:off x="7512608" y="3553600"/>
            <a:ext cx="2037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…..</a:t>
            </a:r>
            <a:endParaRPr sz="32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988" name="Google Shape;988;p82"/>
          <p:cNvSpPr/>
          <p:nvPr/>
        </p:nvSpPr>
        <p:spPr>
          <a:xfrm>
            <a:off x="5002792" y="2925550"/>
            <a:ext cx="2509800" cy="1363800"/>
          </a:xfrm>
          <a:prstGeom prst="cloudCallout">
            <a:avLst>
              <a:gd fmla="val 29953" name="adj1"/>
              <a:gd fmla="val -7016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ed Hat Display"/>
                <a:ea typeface="Red Hat Display"/>
                <a:cs typeface="Red Hat Display"/>
                <a:sym typeface="Red Hat Display"/>
              </a:rPr>
              <a:t>Buffers / caches / limits</a:t>
            </a:r>
            <a:endParaRPr b="1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83"/>
          <p:cNvSpPr txBox="1"/>
          <p:nvPr>
            <p:ph idx="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994" name="Google Shape;994;p8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83"/>
          <p:cNvSpPr txBox="1"/>
          <p:nvPr>
            <p:ph type="title"/>
          </p:nvPr>
        </p:nvSpPr>
        <p:spPr>
          <a:xfrm>
            <a:off x="663738" y="6083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Collection: What to Collect?</a:t>
            </a:r>
            <a:endParaRPr sz="2100"/>
          </a:p>
        </p:txBody>
      </p:sp>
      <p:pic>
        <p:nvPicPr>
          <p:cNvPr id="996" name="Google Shape;99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506" y="1072363"/>
            <a:ext cx="6442794" cy="3815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84"/>
          <p:cNvSpPr txBox="1"/>
          <p:nvPr>
            <p:ph idx="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1002" name="Google Shape;1002;p8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3" name="Google Shape;1003;p84"/>
          <p:cNvSpPr txBox="1"/>
          <p:nvPr>
            <p:ph type="title"/>
          </p:nvPr>
        </p:nvSpPr>
        <p:spPr>
          <a:xfrm>
            <a:off x="610163" y="522788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Factors  - Application platform</a:t>
            </a:r>
            <a:endParaRPr sz="2100"/>
          </a:p>
        </p:txBody>
      </p:sp>
      <p:sp>
        <p:nvSpPr>
          <p:cNvPr id="1004" name="Google Shape;1004;p84"/>
          <p:cNvSpPr/>
          <p:nvPr/>
        </p:nvSpPr>
        <p:spPr>
          <a:xfrm>
            <a:off x="4463475" y="1845350"/>
            <a:ext cx="2797500" cy="10224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??</a:t>
            </a:r>
            <a:endParaRPr b="1" sz="15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05" name="Google Shape;1005;p84"/>
          <p:cNvSpPr/>
          <p:nvPr/>
        </p:nvSpPr>
        <p:spPr>
          <a:xfrm>
            <a:off x="916350" y="2925550"/>
            <a:ext cx="2509800" cy="1363800"/>
          </a:xfrm>
          <a:prstGeom prst="cloudCallout">
            <a:avLst>
              <a:gd fmla="val 29953" name="adj1"/>
              <a:gd fmla="val -7016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ed Hat Display"/>
                <a:ea typeface="Red Hat Display"/>
                <a:cs typeface="Red Hat Display"/>
                <a:sym typeface="Red Hat Display"/>
              </a:rPr>
              <a:t>???</a:t>
            </a:r>
            <a:endParaRPr b="1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06" name="Google Shape;1006;p84"/>
          <p:cNvSpPr txBox="1"/>
          <p:nvPr/>
        </p:nvSpPr>
        <p:spPr>
          <a:xfrm>
            <a:off x="6581275" y="3176825"/>
            <a:ext cx="2037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…..</a:t>
            </a:r>
            <a:endParaRPr sz="32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85"/>
          <p:cNvSpPr txBox="1"/>
          <p:nvPr>
            <p:ph idx="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1012" name="Google Shape;1012;p8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3" name="Google Shape;1013;p85"/>
          <p:cNvSpPr txBox="1"/>
          <p:nvPr>
            <p:ph type="title"/>
          </p:nvPr>
        </p:nvSpPr>
        <p:spPr>
          <a:xfrm>
            <a:off x="663738" y="6083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/ Programming Platform Profilers</a:t>
            </a:r>
            <a:endParaRPr sz="2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86"/>
          <p:cNvSpPr txBox="1"/>
          <p:nvPr>
            <p:ph idx="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1019" name="Google Shape;1019;p8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0" name="Google Shape;1020;p86"/>
          <p:cNvSpPr txBox="1"/>
          <p:nvPr>
            <p:ph type="title"/>
          </p:nvPr>
        </p:nvSpPr>
        <p:spPr>
          <a:xfrm>
            <a:off x="610163" y="432788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 sz="2100"/>
          </a:p>
        </p:txBody>
      </p:sp>
      <p:sp>
        <p:nvSpPr>
          <p:cNvPr id="1021" name="Google Shape;1021;p86"/>
          <p:cNvSpPr txBox="1"/>
          <p:nvPr/>
        </p:nvSpPr>
        <p:spPr>
          <a:xfrm>
            <a:off x="684250" y="748800"/>
            <a:ext cx="79941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Inbuilt Tools like VMSTAT, IOSTAT, SAR, TOP can give us a peek inside what is the </a:t>
            </a:r>
            <a:r>
              <a:rPr lang="en" sz="13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bottleneck</a:t>
            </a:r>
            <a:r>
              <a:rPr lang="en" sz="13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and what should be tuned to achieve better results</a:t>
            </a:r>
            <a:endParaRPr sz="13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022" name="Google Shape;102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25" y="1306925"/>
            <a:ext cx="8380550" cy="8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725" y="2336825"/>
            <a:ext cx="8380549" cy="6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025" y="3176875"/>
            <a:ext cx="8380551" cy="14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87"/>
          <p:cNvSpPr txBox="1"/>
          <p:nvPr>
            <p:ph idx="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1030" name="Google Shape;1030;p8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1" name="Google Shape;1031;p87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Summary</a:t>
            </a:r>
            <a:endParaRPr sz="2100"/>
          </a:p>
        </p:txBody>
      </p:sp>
      <p:sp>
        <p:nvSpPr>
          <p:cNvPr id="1032" name="Google Shape;1032;p87"/>
          <p:cNvSpPr txBox="1"/>
          <p:nvPr/>
        </p:nvSpPr>
        <p:spPr>
          <a:xfrm>
            <a:off x="787525" y="1240175"/>
            <a:ext cx="7901100" cy="3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1380865" rtl="0" algn="l">
              <a:lnSpc>
                <a:spcPct val="111066"/>
              </a:lnSpc>
              <a:spcBef>
                <a:spcPts val="2815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ed Hat Display"/>
              <a:buChar char="●"/>
            </a:pPr>
            <a:r>
              <a:rPr b="1" lang="en" sz="13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vmstat: </a:t>
            </a:r>
            <a:r>
              <a:rPr lang="en" sz="13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look for swap activity (which is bad for performance), very high system CPU utilization (</a:t>
            </a:r>
            <a:r>
              <a:rPr i="1" lang="en" sz="13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us</a:t>
            </a:r>
            <a:r>
              <a:rPr lang="en" sz="13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+</a:t>
            </a:r>
            <a:r>
              <a:rPr i="1" lang="en" sz="13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sy</a:t>
            </a:r>
            <a:r>
              <a:rPr lang="en" sz="13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). </a:t>
            </a:r>
            <a:endParaRPr sz="13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1150" lvl="0" marL="457200" marR="745471" rtl="0" algn="l">
              <a:lnSpc>
                <a:spcPct val="1084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ed Hat Display"/>
              <a:buChar char="●"/>
            </a:pPr>
            <a:r>
              <a:t/>
            </a:r>
            <a:endParaRPr b="1"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1150" lvl="0" marL="457200" marR="745471" rtl="0" algn="l">
              <a:lnSpc>
                <a:spcPct val="10846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ed Hat Display"/>
              <a:buChar char="●"/>
            </a:pPr>
            <a:r>
              <a:rPr b="1" lang="en" sz="13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top: </a:t>
            </a:r>
            <a:r>
              <a:rPr lang="en" sz="13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check the thread level CPU utilization output to see if any application or event threads is close to 100% CPU utilization.  </a:t>
            </a:r>
            <a:endParaRPr sz="13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597408" marR="745471" rtl="0" algn="l">
              <a:lnSpc>
                <a:spcPct val="108463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1150" lvl="0" marL="457200" marR="814348" rtl="0" algn="l">
              <a:lnSpc>
                <a:spcPct val="109331"/>
              </a:lnSpc>
              <a:spcBef>
                <a:spcPts val="72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ed Hat Display"/>
              <a:buChar char="●"/>
            </a:pPr>
            <a:r>
              <a:rPr b="1" lang="en" sz="13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iostat: </a:t>
            </a:r>
            <a:r>
              <a:rPr lang="en" sz="13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disk busy (</a:t>
            </a:r>
            <a:r>
              <a:rPr i="1" lang="en" sz="13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%util</a:t>
            </a:r>
            <a:r>
              <a:rPr lang="en" sz="13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) close to 100 can sometimes indicate that the system is bottlenecked on disk I/O. This is not always true though, particularly with RAID devices and NVMe drives. </a:t>
            </a:r>
            <a:endParaRPr sz="13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1150" lvl="0" marL="457200" marR="814348" rtl="0" algn="l">
              <a:lnSpc>
                <a:spcPct val="10933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ed Hat Display"/>
              <a:buChar char="●"/>
            </a:pPr>
            <a:r>
              <a:t/>
            </a:r>
            <a:endParaRPr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1150" lvl="0" marL="457200" marR="814348" rtl="0" algn="l">
              <a:lnSpc>
                <a:spcPct val="10933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ed Hat Display"/>
              <a:buChar char="●"/>
            </a:pPr>
            <a:r>
              <a:rPr b="1" lang="en" sz="13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sar: </a:t>
            </a:r>
            <a:r>
              <a:rPr lang="en" sz="13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network throughput data (</a:t>
            </a:r>
            <a:r>
              <a:rPr i="1" lang="en" sz="13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rxkB/s</a:t>
            </a:r>
            <a:r>
              <a:rPr lang="en" sz="13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</a:t>
            </a:r>
            <a:r>
              <a:rPr i="1" lang="en" sz="13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txkB/s</a:t>
            </a:r>
            <a:r>
              <a:rPr lang="en" sz="13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) can show whether the network links are close to saturation.</a:t>
            </a:r>
            <a:endParaRPr sz="13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88"/>
          <p:cNvSpPr txBox="1"/>
          <p:nvPr>
            <p:ph idx="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1038" name="Google Shape;1038;p8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9" name="Google Shape;1039;p88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Using Grafana</a:t>
            </a:r>
            <a:endParaRPr sz="2100"/>
          </a:p>
        </p:txBody>
      </p:sp>
      <p:sp>
        <p:nvSpPr>
          <p:cNvPr id="1040" name="Google Shape;1040;p88"/>
          <p:cNvSpPr txBox="1"/>
          <p:nvPr/>
        </p:nvSpPr>
        <p:spPr>
          <a:xfrm>
            <a:off x="471350" y="4041150"/>
            <a:ext cx="5315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https://github.com/redhat-performance/odf-grafana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041" name="Google Shape;104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00" y="1344325"/>
            <a:ext cx="4242201" cy="261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950" y="1306525"/>
            <a:ext cx="4110899" cy="26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89"/>
          <p:cNvSpPr txBox="1"/>
          <p:nvPr>
            <p:ph idx="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1048" name="Google Shape;1048;p8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9" name="Google Shape;1049;p89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Using Grafana</a:t>
            </a:r>
            <a:endParaRPr sz="2100"/>
          </a:p>
        </p:txBody>
      </p:sp>
      <p:sp>
        <p:nvSpPr>
          <p:cNvPr id="1050" name="Google Shape;1050;p89"/>
          <p:cNvSpPr txBox="1"/>
          <p:nvPr/>
        </p:nvSpPr>
        <p:spPr>
          <a:xfrm>
            <a:off x="1272975" y="4079675"/>
            <a:ext cx="771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https://github.com/redhat-performance/odf-grafana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051" name="Google Shape;105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725" y="1240175"/>
            <a:ext cx="5850949" cy="28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72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88" name="Google Shape;888;p72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9" name="Google Shape;889;p72"/>
          <p:cNvSpPr txBox="1"/>
          <p:nvPr>
            <p:ph idx="3" type="body"/>
          </p:nvPr>
        </p:nvSpPr>
        <p:spPr>
          <a:xfrm>
            <a:off x="936650" y="1316500"/>
            <a:ext cx="4099800" cy="305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Name: Shekhar Berry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https://www.linkedin.com/in/shekhar-berry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Based out of Bangalore, India.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~9 Years at RH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Manager Perf and Scale, focused on storage and </a:t>
            </a:r>
            <a:r>
              <a:rPr lang="en"/>
              <a:t>Virtualization</a:t>
            </a:r>
            <a:endParaRPr/>
          </a:p>
          <a:p>
            <a:pPr indent="0" lvl="0" marL="3429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90" name="Google Shape;890;p72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1" name="Google Shape;89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450" y="1354288"/>
            <a:ext cx="3802749" cy="29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90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7" name="Google Shape;1057;p90"/>
          <p:cNvSpPr txBox="1"/>
          <p:nvPr>
            <p:ph idx="1" type="subTitle"/>
          </p:nvPr>
        </p:nvSpPr>
        <p:spPr>
          <a:xfrm>
            <a:off x="1562794" y="2484919"/>
            <a:ext cx="3036000" cy="7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Red Hat is the world’s leading provider of enterprise open source software solutions. Award-winning support, training, and consulting services make 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Red Hat a trusted adviser to the Fortune 500. 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58" name="Google Shape;1058;p90"/>
          <p:cNvSpPr txBox="1"/>
          <p:nvPr>
            <p:ph type="title"/>
          </p:nvPr>
        </p:nvSpPr>
        <p:spPr>
          <a:xfrm>
            <a:off x="1562906" y="1395225"/>
            <a:ext cx="3678900" cy="63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Thank you</a:t>
            </a:r>
            <a:endParaRPr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3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97" name="Google Shape;897;p7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8" name="Google Shape;898;p73"/>
          <p:cNvSpPr txBox="1"/>
          <p:nvPr>
            <p:ph idx="3" type="body"/>
          </p:nvPr>
        </p:nvSpPr>
        <p:spPr>
          <a:xfrm>
            <a:off x="936650" y="1316500"/>
            <a:ext cx="4307400" cy="30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Name: Jaison Raju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Linkedin: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Based out of Bangalore, India.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~12 Years at RH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Associate Manager Perf and Scale, </a:t>
            </a:r>
            <a:r>
              <a:rPr lang="en"/>
              <a:t>focused on OpenStack Performance and Scale engineering and OpenShift Chaos engineering</a:t>
            </a:r>
            <a:endParaRPr/>
          </a:p>
          <a:p>
            <a:pPr indent="0" lvl="0" marL="3429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99" name="Google Shape;899;p73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0" name="Google Shape;90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650" y="1544963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74"/>
          <p:cNvSpPr txBox="1"/>
          <p:nvPr>
            <p:ph idx="2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06" name="Google Shape;906;p7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7" name="Google Shape;907;p74"/>
          <p:cNvSpPr txBox="1"/>
          <p:nvPr>
            <p:ph type="title"/>
          </p:nvPr>
        </p:nvSpPr>
        <p:spPr>
          <a:xfrm>
            <a:off x="663738" y="6538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in a Session!!</a:t>
            </a:r>
            <a:endParaRPr sz="2100"/>
          </a:p>
        </p:txBody>
      </p:sp>
      <p:pic>
        <p:nvPicPr>
          <p:cNvPr id="908" name="Google Shape;90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506" y="1240163"/>
            <a:ext cx="4778806" cy="3598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5"/>
          <p:cNvSpPr txBox="1"/>
          <p:nvPr>
            <p:ph idx="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914" name="Google Shape;914;p75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5" name="Google Shape;915;p75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Performance Engineering Perspective</a:t>
            </a:r>
            <a:endParaRPr sz="2100"/>
          </a:p>
        </p:txBody>
      </p:sp>
      <p:sp>
        <p:nvSpPr>
          <p:cNvPr id="916" name="Google Shape;916;p75"/>
          <p:cNvSpPr txBox="1"/>
          <p:nvPr/>
        </p:nvSpPr>
        <p:spPr>
          <a:xfrm>
            <a:off x="735900" y="1337525"/>
            <a:ext cx="39042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Char char="●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Performance is usually not at top of what people are </a:t>
            </a: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interested</a:t>
            </a: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 when they are building software.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What Software properties are more </a:t>
            </a: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important</a:t>
            </a: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than performance?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Why we are </a:t>
            </a: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interested</a:t>
            </a: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 performance then?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7" name="Google Shape;91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900" y="1337523"/>
            <a:ext cx="3084774" cy="308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76"/>
          <p:cNvSpPr txBox="1"/>
          <p:nvPr>
            <p:ph idx="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923" name="Google Shape;923;p76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4" name="Google Shape;924;p76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Performance Testing?</a:t>
            </a:r>
            <a:endParaRPr sz="2100"/>
          </a:p>
        </p:txBody>
      </p:sp>
      <p:sp>
        <p:nvSpPr>
          <p:cNvPr id="925" name="Google Shape;925;p76"/>
          <p:cNvSpPr txBox="1"/>
          <p:nvPr/>
        </p:nvSpPr>
        <p:spPr>
          <a:xfrm>
            <a:off x="735900" y="1337525"/>
            <a:ext cx="3904200" cy="3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Performance testing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is a type of software testing that focuses on evaluating how a system performs under different conditions, such as varying loads, stress levels, and concurrency.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primary goal of performance testing is to ensure that the software meets specified performance criteria, such as response time, throughput, and resource utilization, under expected and peak usage scenarios.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926" name="Google Shape;92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500" y="1392563"/>
            <a:ext cx="4199100" cy="2149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7"/>
          <p:cNvSpPr txBox="1"/>
          <p:nvPr>
            <p:ph idx="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932" name="Google Shape;932;p77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3" name="Google Shape;933;p77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Performance Test?</a:t>
            </a:r>
            <a:endParaRPr sz="2100"/>
          </a:p>
        </p:txBody>
      </p:sp>
      <p:sp>
        <p:nvSpPr>
          <p:cNvPr id="934" name="Google Shape;934;p77"/>
          <p:cNvSpPr txBox="1"/>
          <p:nvPr/>
        </p:nvSpPr>
        <p:spPr>
          <a:xfrm>
            <a:off x="735900" y="1337525"/>
            <a:ext cx="3904200" cy="3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Speed - </a:t>
            </a: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Does the application respond quickly enough for the intended users? 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Scalability – </a:t>
            </a: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Will the application handle the expected user load and beyond? (AKA 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Capacity)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Stability – </a:t>
            </a: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Is the application stable under expected and unexpected user loads? (AKA Robustness) 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Resilient</a:t>
            </a: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Are you sure that users will have a positive experience on go-live day?</a:t>
            </a:r>
            <a:endParaRPr sz="12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935" name="Google Shape;93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175" y="1240175"/>
            <a:ext cx="1712823" cy="16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5975" y="1262725"/>
            <a:ext cx="1712825" cy="16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2500" y="3007300"/>
            <a:ext cx="1712825" cy="16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4663" y="3007300"/>
            <a:ext cx="1695450" cy="16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78"/>
          <p:cNvSpPr txBox="1"/>
          <p:nvPr>
            <p:ph idx="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944" name="Google Shape;944;p78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5" name="Google Shape;945;p78"/>
          <p:cNvSpPr txBox="1"/>
          <p:nvPr>
            <p:ph type="title"/>
          </p:nvPr>
        </p:nvSpPr>
        <p:spPr>
          <a:xfrm>
            <a:off x="663738" y="6538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Terminology</a:t>
            </a:r>
            <a:endParaRPr sz="2100"/>
          </a:p>
        </p:txBody>
      </p:sp>
      <p:sp>
        <p:nvSpPr>
          <p:cNvPr id="946" name="Google Shape;946;p78"/>
          <p:cNvSpPr txBox="1"/>
          <p:nvPr/>
        </p:nvSpPr>
        <p:spPr>
          <a:xfrm>
            <a:off x="663800" y="1146575"/>
            <a:ext cx="7890600" cy="3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41922" rtl="0" algn="l">
              <a:spcBef>
                <a:spcPts val="1213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Throughput:</a:t>
            </a:r>
            <a:r>
              <a:rPr lang="en" sz="1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 </a:t>
            </a:r>
            <a:r>
              <a:rPr lang="en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Capability of a product to handle multiple transactions in a given period.Throughput represents the number of requests/business transactions processed by the product in a specified time duration. </a:t>
            </a:r>
            <a:endParaRPr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indent="0" lvl="0" marL="141922" rtl="0" algn="l">
              <a:spcBef>
                <a:spcPts val="1213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Response Time:</a:t>
            </a:r>
            <a:r>
              <a:rPr lang="en" sz="1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 </a:t>
            </a:r>
            <a:r>
              <a:rPr lang="en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Response time is defined as the delay between the point of request and the first response from the product. The response time increases proportionally to the user load.</a:t>
            </a:r>
            <a:endParaRPr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indent="0" lvl="0" marL="141922" rtl="0" algn="l">
              <a:spcBef>
                <a:spcPts val="1213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 </a:t>
            </a:r>
            <a:r>
              <a:rPr b="1" lang="en"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Tuning:</a:t>
            </a:r>
            <a:r>
              <a:rPr lang="en" sz="1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 </a:t>
            </a:r>
            <a:r>
              <a:rPr lang="en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Tuning is the procedure by which product performance is enhanced by setting different values to the parameters of the product, operating system and other components. </a:t>
            </a:r>
            <a:endParaRPr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indent="0" lvl="0" marL="150495" rtl="0" algn="l">
              <a:spcBef>
                <a:spcPts val="794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Benchmarking:</a:t>
            </a:r>
            <a:r>
              <a:rPr lang="en" sz="15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 </a:t>
            </a:r>
            <a:r>
              <a:rPr lang="en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rPr>
              <a:t>Benchmarking is a process of measuring the performance of a company’s products, services, or processes against a known standard or set of standards. The goal of benchmarking is to evaluate the performance characteristics of the system and identify areas for improvement or optimization.</a:t>
            </a:r>
            <a:endParaRPr>
              <a:solidFill>
                <a:schemeClr val="lt1"/>
              </a:solidFill>
              <a:latin typeface="Red Hat Display Medium"/>
              <a:ea typeface="Red Hat Display Medium"/>
              <a:cs typeface="Red Hat Display Medium"/>
              <a:sym typeface="Red Hat Display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79"/>
          <p:cNvSpPr txBox="1"/>
          <p:nvPr>
            <p:ph idx="4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952" name="Google Shape;952;p79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3" name="Google Shape;953;p79"/>
          <p:cNvSpPr txBox="1"/>
          <p:nvPr>
            <p:ph type="title"/>
          </p:nvPr>
        </p:nvSpPr>
        <p:spPr>
          <a:xfrm>
            <a:off x="663788" y="825263"/>
            <a:ext cx="78165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Latency vs. Throughput vs.</a:t>
            </a:r>
            <a:r>
              <a:rPr lang="en"/>
              <a:t>  Bandwidth</a:t>
            </a:r>
            <a:endParaRPr sz="2100"/>
          </a:p>
        </p:txBody>
      </p:sp>
      <p:pic>
        <p:nvPicPr>
          <p:cNvPr id="954" name="Google Shape;95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499" y="1240177"/>
            <a:ext cx="7048200" cy="34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Red Hat - Dar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E0000"/>
      </a:accent1>
      <a:accent2>
        <a:srgbClr val="CC0000"/>
      </a:accent2>
      <a:accent3>
        <a:srgbClr val="A30000"/>
      </a:accent3>
      <a:accent4>
        <a:srgbClr val="820000"/>
      </a:accent4>
      <a:accent5>
        <a:srgbClr val="BFBFBF"/>
      </a:accent5>
      <a:accent6>
        <a:srgbClr val="808080"/>
      </a:accent6>
      <a:hlink>
        <a:srgbClr val="EE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